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9" r:id="rId4"/>
    <p:sldId id="260" r:id="rId5"/>
    <p:sldId id="261" r:id="rId6"/>
    <p:sldId id="314" r:id="rId7"/>
    <p:sldId id="295" r:id="rId8"/>
    <p:sldId id="267" r:id="rId9"/>
    <p:sldId id="262" r:id="rId10"/>
    <p:sldId id="266" r:id="rId11"/>
    <p:sldId id="265" r:id="rId12"/>
    <p:sldId id="269" r:id="rId13"/>
    <p:sldId id="270" r:id="rId14"/>
    <p:sldId id="271" r:id="rId15"/>
    <p:sldId id="301" r:id="rId16"/>
    <p:sldId id="273" r:id="rId17"/>
    <p:sldId id="277" r:id="rId18"/>
    <p:sldId id="302" r:id="rId19"/>
    <p:sldId id="279" r:id="rId20"/>
    <p:sldId id="280" r:id="rId21"/>
    <p:sldId id="281" r:id="rId22"/>
    <p:sldId id="283" r:id="rId23"/>
    <p:sldId id="303" r:id="rId24"/>
    <p:sldId id="285" r:id="rId25"/>
    <p:sldId id="286" r:id="rId26"/>
    <p:sldId id="304" r:id="rId27"/>
    <p:sldId id="305" r:id="rId28"/>
    <p:sldId id="306" r:id="rId29"/>
    <p:sldId id="307" r:id="rId30"/>
    <p:sldId id="291" r:id="rId31"/>
    <p:sldId id="292" r:id="rId32"/>
    <p:sldId id="294" r:id="rId33"/>
    <p:sldId id="308" r:id="rId34"/>
    <p:sldId id="296" r:id="rId35"/>
    <p:sldId id="300" r:id="rId36"/>
    <p:sldId id="297" r:id="rId37"/>
    <p:sldId id="298" r:id="rId38"/>
    <p:sldId id="299" r:id="rId39"/>
    <p:sldId id="309" r:id="rId40"/>
    <p:sldId id="310" r:id="rId41"/>
    <p:sldId id="311" r:id="rId42"/>
    <p:sldId id="312" r:id="rId43"/>
    <p:sldId id="313" r:id="rId44"/>
    <p:sldId id="290" r:id="rId45"/>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FE269-6BCF-470C-BA21-004F22E62AEE}" v="1446" dt="2022-01-04T15:36:41.4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00" autoAdjust="0"/>
  </p:normalViewPr>
  <p:slideViewPr>
    <p:cSldViewPr snapToGrid="0">
      <p:cViewPr varScale="1">
        <p:scale>
          <a:sx n="102" d="100"/>
          <a:sy n="102" d="100"/>
        </p:scale>
        <p:origin x="894" y="108"/>
      </p:cViewPr>
      <p:guideLst/>
    </p:cSldViewPr>
  </p:slideViewPr>
  <p:outlineViewPr>
    <p:cViewPr>
      <p:scale>
        <a:sx n="33" d="100"/>
        <a:sy n="33" d="100"/>
      </p:scale>
      <p:origin x="0" y="0"/>
    </p:cViewPr>
  </p:outlineViewPr>
  <p:notesTextViewPr>
    <p:cViewPr>
      <p:scale>
        <a:sx n="75" d="100"/>
        <a:sy n="75" d="100"/>
      </p:scale>
      <p:origin x="0" y="0"/>
    </p:cViewPr>
  </p:notesTextViewPr>
  <p:notesViewPr>
    <p:cSldViewPr snapToGrid="0">
      <p:cViewPr varScale="1">
        <p:scale>
          <a:sx n="89" d="100"/>
          <a:sy n="89" d="100"/>
        </p:scale>
        <p:origin x="379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CABRERA, HEE CHAN MOISES" userId="2bb627b7-d7cd-42e8-a532-6eea21593b80" providerId="ADAL" clId="{B7AFE269-6BCF-470C-BA21-004F22E62AEE}"/>
    <pc:docChg chg="undo redo custSel addSld delSld modSld sldOrd">
      <pc:chgData name="KIM CABRERA, HEE CHAN MOISES" userId="2bb627b7-d7cd-42e8-a532-6eea21593b80" providerId="ADAL" clId="{B7AFE269-6BCF-470C-BA21-004F22E62AEE}" dt="2022-01-04T15:37:16.594" v="13873" actId="790"/>
      <pc:docMkLst>
        <pc:docMk/>
      </pc:docMkLst>
      <pc:sldChg chg="addSp delSp modSp mod setBg setClrOvrMap delDesignElem chgLayout">
        <pc:chgData name="KIM CABRERA, HEE CHAN MOISES" userId="2bb627b7-d7cd-42e8-a532-6eea21593b80" providerId="ADAL" clId="{B7AFE269-6BCF-470C-BA21-004F22E62AEE}" dt="2022-01-04T15:20:54.474" v="13363" actId="20577"/>
        <pc:sldMkLst>
          <pc:docMk/>
          <pc:sldMk cId="2667845346" sldId="256"/>
        </pc:sldMkLst>
        <pc:spChg chg="mod ord">
          <ac:chgData name="KIM CABRERA, HEE CHAN MOISES" userId="2bb627b7-d7cd-42e8-a532-6eea21593b80" providerId="ADAL" clId="{B7AFE269-6BCF-470C-BA21-004F22E62AEE}" dt="2022-01-04T15:20:54.474" v="13363" actId="20577"/>
          <ac:spMkLst>
            <pc:docMk/>
            <pc:sldMk cId="2667845346" sldId="256"/>
            <ac:spMk id="2" creationId="{9BA23B3C-8C99-4360-B9AF-9247E0F8A7BD}"/>
          </ac:spMkLst>
        </pc:spChg>
        <pc:spChg chg="mod ord">
          <ac:chgData name="KIM CABRERA, HEE CHAN MOISES" userId="2bb627b7-d7cd-42e8-a532-6eea21593b80" providerId="ADAL" clId="{B7AFE269-6BCF-470C-BA21-004F22E62AEE}" dt="2022-01-03T15:07:39.176" v="11609" actId="1076"/>
          <ac:spMkLst>
            <pc:docMk/>
            <pc:sldMk cId="2667845346" sldId="256"/>
            <ac:spMk id="3" creationId="{B79530A0-B289-4A58-8D5D-802EB17AAF84}"/>
          </ac:spMkLst>
        </pc:spChg>
        <pc:spChg chg="add del mod">
          <ac:chgData name="KIM CABRERA, HEE CHAN MOISES" userId="2bb627b7-d7cd-42e8-a532-6eea21593b80" providerId="ADAL" clId="{B7AFE269-6BCF-470C-BA21-004F22E62AEE}" dt="2021-12-28T16:14:06.626" v="2471" actId="6264"/>
          <ac:spMkLst>
            <pc:docMk/>
            <pc:sldMk cId="2667845346" sldId="256"/>
            <ac:spMk id="4" creationId="{AEBDCBEA-9DA6-454D-9762-08ACEBC43467}"/>
          </ac:spMkLst>
        </pc:spChg>
        <pc:spChg chg="add del mod">
          <ac:chgData name="KIM CABRERA, HEE CHAN MOISES" userId="2bb627b7-d7cd-42e8-a532-6eea21593b80" providerId="ADAL" clId="{B7AFE269-6BCF-470C-BA21-004F22E62AEE}" dt="2021-12-28T16:14:06.626" v="2471" actId="6264"/>
          <ac:spMkLst>
            <pc:docMk/>
            <pc:sldMk cId="2667845346" sldId="256"/>
            <ac:spMk id="5" creationId="{BE235AA4-70AD-4D5A-BF55-45CBCC9B23F4}"/>
          </ac:spMkLst>
        </pc:spChg>
        <pc:spChg chg="add del">
          <ac:chgData name="KIM CABRERA, HEE CHAN MOISES" userId="2bb627b7-d7cd-42e8-a532-6eea21593b80" providerId="ADAL" clId="{B7AFE269-6BCF-470C-BA21-004F22E62AEE}" dt="2022-01-03T02:27:50.452" v="11337"/>
          <ac:spMkLst>
            <pc:docMk/>
            <pc:sldMk cId="2667845346" sldId="256"/>
            <ac:spMk id="12" creationId="{71B2258F-86CA-4D4D-8270-BC05FCDEBFB3}"/>
          </ac:spMkLst>
        </pc:spChg>
        <pc:spChg chg="del">
          <ac:chgData name="KIM CABRERA, HEE CHAN MOISES" userId="2bb627b7-d7cd-42e8-a532-6eea21593b80" providerId="ADAL" clId="{B7AFE269-6BCF-470C-BA21-004F22E62AEE}" dt="2021-12-28T16:14:06.626" v="2471" actId="6264"/>
          <ac:spMkLst>
            <pc:docMk/>
            <pc:sldMk cId="2667845346" sldId="256"/>
            <ac:spMk id="32" creationId="{D8386171-E87D-46AB-8718-4CE2A88748BD}"/>
          </ac:spMkLst>
        </pc:spChg>
        <pc:spChg chg="del">
          <ac:chgData name="KIM CABRERA, HEE CHAN MOISES" userId="2bb627b7-d7cd-42e8-a532-6eea21593b80" providerId="ADAL" clId="{B7AFE269-6BCF-470C-BA21-004F22E62AEE}" dt="2021-12-28T16:14:06.626" v="2471" actId="6264"/>
          <ac:spMkLst>
            <pc:docMk/>
            <pc:sldMk cId="2667845346" sldId="256"/>
            <ac:spMk id="34" creationId="{207CB456-8849-413C-8210-B663779A32E0}"/>
          </ac:spMkLst>
        </pc:spChg>
        <pc:spChg chg="del">
          <ac:chgData name="KIM CABRERA, HEE CHAN MOISES" userId="2bb627b7-d7cd-42e8-a532-6eea21593b80" providerId="ADAL" clId="{B7AFE269-6BCF-470C-BA21-004F22E62AEE}" dt="2021-12-28T16:14:06.626" v="2471" actId="6264"/>
          <ac:spMkLst>
            <pc:docMk/>
            <pc:sldMk cId="2667845346" sldId="256"/>
            <ac:spMk id="36" creationId="{E513936D-D1EB-4E42-A97F-942BA1F3DFA7}"/>
          </ac:spMkLst>
        </pc:spChg>
        <pc:picChg chg="add mod ord">
          <ac:chgData name="KIM CABRERA, HEE CHAN MOISES" userId="2bb627b7-d7cd-42e8-a532-6eea21593b80" providerId="ADAL" clId="{B7AFE269-6BCF-470C-BA21-004F22E62AEE}" dt="2021-12-29T19:20:03.364" v="7151" actId="26606"/>
          <ac:picMkLst>
            <pc:docMk/>
            <pc:sldMk cId="2667845346" sldId="256"/>
            <ac:picMk id="7" creationId="{12B8F3A2-FE2F-4509-88BD-87E1CFB74DEC}"/>
          </ac:picMkLst>
        </pc:picChg>
        <pc:cxnChg chg="del">
          <ac:chgData name="KIM CABRERA, HEE CHAN MOISES" userId="2bb627b7-d7cd-42e8-a532-6eea21593b80" providerId="ADAL" clId="{B7AFE269-6BCF-470C-BA21-004F22E62AEE}" dt="2021-12-28T16:14:06.626" v="2471" actId="6264"/>
          <ac:cxnSpMkLst>
            <pc:docMk/>
            <pc:sldMk cId="2667845346" sldId="256"/>
            <ac:cxnSpMk id="38" creationId="{AFA75EE9-0DE4-4982-A870-290AD61EAAD7}"/>
          </ac:cxnSpMkLst>
        </pc:cxnChg>
      </pc:sldChg>
      <pc:sldChg chg="addSp delSp modSp mod delDesignElem chgLayout modNotesTx">
        <pc:chgData name="KIM CABRERA, HEE CHAN MOISES" userId="2bb627b7-d7cd-42e8-a532-6eea21593b80" providerId="ADAL" clId="{B7AFE269-6BCF-470C-BA21-004F22E62AEE}" dt="2022-01-03T02:28:20.305" v="11342" actId="26606"/>
        <pc:sldMkLst>
          <pc:docMk/>
          <pc:sldMk cId="1724556140" sldId="257"/>
        </pc:sldMkLst>
        <pc:spChg chg="mod ord">
          <ac:chgData name="KIM CABRERA, HEE CHAN MOISES" userId="2bb627b7-d7cd-42e8-a532-6eea21593b80" providerId="ADAL" clId="{B7AFE269-6BCF-470C-BA21-004F22E62AEE}" dt="2022-01-03T02:28:20.305" v="11342" actId="26606"/>
          <ac:spMkLst>
            <pc:docMk/>
            <pc:sldMk cId="1724556140" sldId="257"/>
            <ac:spMk id="2" creationId="{42FD186D-F5A4-4C85-B283-B8349C66A474}"/>
          </ac:spMkLst>
        </pc:spChg>
        <pc:spChg chg="add del mod">
          <ac:chgData name="KIM CABRERA, HEE CHAN MOISES" userId="2bb627b7-d7cd-42e8-a532-6eea21593b80" providerId="ADAL" clId="{B7AFE269-6BCF-470C-BA21-004F22E62AEE}" dt="2021-12-28T16:14:16.010" v="2473" actId="6264"/>
          <ac:spMkLst>
            <pc:docMk/>
            <pc:sldMk cId="1724556140" sldId="257"/>
            <ac:spMk id="3" creationId="{0482CC42-74C7-4DF5-9ACE-90C081AB1B2A}"/>
          </ac:spMkLst>
        </pc:spChg>
        <pc:spChg chg="add del mod">
          <ac:chgData name="KIM CABRERA, HEE CHAN MOISES" userId="2bb627b7-d7cd-42e8-a532-6eea21593b80" providerId="ADAL" clId="{B7AFE269-6BCF-470C-BA21-004F22E62AEE}" dt="2021-12-20T00:14:23.426" v="2444" actId="26606"/>
          <ac:spMkLst>
            <pc:docMk/>
            <pc:sldMk cId="1724556140" sldId="257"/>
            <ac:spMk id="3" creationId="{68661DFC-A86B-434C-964F-A9D855AB7A6E}"/>
          </ac:spMkLst>
        </pc:spChg>
        <pc:spChg chg="add mod ord">
          <ac:chgData name="KIM CABRERA, HEE CHAN MOISES" userId="2bb627b7-d7cd-42e8-a532-6eea21593b80" providerId="ADAL" clId="{B7AFE269-6BCF-470C-BA21-004F22E62AEE}" dt="2022-01-03T02:28:20.305" v="11342" actId="26606"/>
          <ac:spMkLst>
            <pc:docMk/>
            <pc:sldMk cId="1724556140" sldId="257"/>
            <ac:spMk id="4" creationId="{48F8CCC0-1D8C-44CD-AE53-50DAD5AEB7BA}"/>
          </ac:spMkLst>
        </pc:spChg>
        <pc:spChg chg="add">
          <ac:chgData name="KIM CABRERA, HEE CHAN MOISES" userId="2bb627b7-d7cd-42e8-a532-6eea21593b80" providerId="ADAL" clId="{B7AFE269-6BCF-470C-BA21-004F22E62AEE}" dt="2022-01-03T02:28:20.305" v="11342" actId="26606"/>
          <ac:spMkLst>
            <pc:docMk/>
            <pc:sldMk cId="1724556140" sldId="257"/>
            <ac:spMk id="12" creationId="{F13C74B1-5B17-4795-BED0-7140497B445A}"/>
          </ac:spMkLst>
        </pc:spChg>
        <pc:spChg chg="add del">
          <ac:chgData name="KIM CABRERA, HEE CHAN MOISES" userId="2bb627b7-d7cd-42e8-a532-6eea21593b80" providerId="ADAL" clId="{B7AFE269-6BCF-470C-BA21-004F22E62AEE}" dt="2021-12-29T23:07:36.587" v="7448" actId="22"/>
          <ac:spMkLst>
            <pc:docMk/>
            <pc:sldMk cId="1724556140" sldId="257"/>
            <ac:spMk id="13" creationId="{BF40695E-84F4-48C6-8538-0024A4FBBFBA}"/>
          </ac:spMkLst>
        </pc:spChg>
        <pc:spChg chg="add">
          <ac:chgData name="KIM CABRERA, HEE CHAN MOISES" userId="2bb627b7-d7cd-42e8-a532-6eea21593b80" providerId="ADAL" clId="{B7AFE269-6BCF-470C-BA21-004F22E62AEE}" dt="2022-01-03T02:28:20.305" v="11342" actId="26606"/>
          <ac:spMkLst>
            <pc:docMk/>
            <pc:sldMk cId="1724556140" sldId="257"/>
            <ac:spMk id="14" creationId="{D4974D33-8DC5-464E-8C6D-BE58F0669C17}"/>
          </ac:spMkLst>
        </pc:spChg>
        <pc:spChg chg="del">
          <ac:chgData name="KIM CABRERA, HEE CHAN MOISES" userId="2bb627b7-d7cd-42e8-a532-6eea21593b80" providerId="ADAL" clId="{B7AFE269-6BCF-470C-BA21-004F22E62AEE}" dt="2021-12-20T00:14:23.426" v="2444" actId="26606"/>
          <ac:spMkLst>
            <pc:docMk/>
            <pc:sldMk cId="1724556140" sldId="257"/>
            <ac:spMk id="16" creationId="{D8386171-E87D-46AB-8718-4CE2A88748BD}"/>
          </ac:spMkLst>
        </pc:spChg>
        <pc:spChg chg="del">
          <ac:chgData name="KIM CABRERA, HEE CHAN MOISES" userId="2bb627b7-d7cd-42e8-a532-6eea21593b80" providerId="ADAL" clId="{B7AFE269-6BCF-470C-BA21-004F22E62AEE}" dt="2021-12-20T00:14:23.426" v="2444" actId="26606"/>
          <ac:spMkLst>
            <pc:docMk/>
            <pc:sldMk cId="1724556140" sldId="257"/>
            <ac:spMk id="18" creationId="{207CB456-8849-413C-8210-B663779A32E0}"/>
          </ac:spMkLst>
        </pc:spChg>
        <pc:spChg chg="del">
          <ac:chgData name="KIM CABRERA, HEE CHAN MOISES" userId="2bb627b7-d7cd-42e8-a532-6eea21593b80" providerId="ADAL" clId="{B7AFE269-6BCF-470C-BA21-004F22E62AEE}" dt="2021-12-20T00:14:23.426" v="2444" actId="26606"/>
          <ac:spMkLst>
            <pc:docMk/>
            <pc:sldMk cId="1724556140" sldId="257"/>
            <ac:spMk id="20" creationId="{E513936D-D1EB-4E42-A97F-942BA1F3DFA7}"/>
          </ac:spMkLst>
        </pc:spChg>
        <pc:spChg chg="add del">
          <ac:chgData name="KIM CABRERA, HEE CHAN MOISES" userId="2bb627b7-d7cd-42e8-a532-6eea21593b80" providerId="ADAL" clId="{B7AFE269-6BCF-470C-BA21-004F22E62AEE}" dt="2021-12-28T16:14:16.010" v="2473" actId="6264"/>
          <ac:spMkLst>
            <pc:docMk/>
            <pc:sldMk cId="1724556140" sldId="257"/>
            <ac:spMk id="26" creationId="{5C8908E2-EE49-44D2-9428-A28D2312A8D5}"/>
          </ac:spMkLst>
        </pc:spChg>
        <pc:spChg chg="add del">
          <ac:chgData name="KIM CABRERA, HEE CHAN MOISES" userId="2bb627b7-d7cd-42e8-a532-6eea21593b80" providerId="ADAL" clId="{B7AFE269-6BCF-470C-BA21-004F22E62AEE}" dt="2021-12-28T16:14:16.010" v="2473" actId="6264"/>
          <ac:spMkLst>
            <pc:docMk/>
            <pc:sldMk cId="1724556140" sldId="257"/>
            <ac:spMk id="32" creationId="{7449A6C7-D15F-4AA5-BFA5-71A404B47016}"/>
          </ac:spMkLst>
        </pc:spChg>
        <pc:spChg chg="add del">
          <ac:chgData name="KIM CABRERA, HEE CHAN MOISES" userId="2bb627b7-d7cd-42e8-a532-6eea21593b80" providerId="ADAL" clId="{B7AFE269-6BCF-470C-BA21-004F22E62AEE}" dt="2021-12-28T16:14:16.010" v="2473" actId="6264"/>
          <ac:spMkLst>
            <pc:docMk/>
            <pc:sldMk cId="1724556140" sldId="257"/>
            <ac:spMk id="34" creationId="{ED888B23-07FA-482A-96DF-47E31AF1A603}"/>
          </ac:spMkLst>
        </pc:spChg>
        <pc:grpChg chg="add del">
          <ac:chgData name="KIM CABRERA, HEE CHAN MOISES" userId="2bb627b7-d7cd-42e8-a532-6eea21593b80" providerId="ADAL" clId="{B7AFE269-6BCF-470C-BA21-004F22E62AEE}" dt="2021-12-28T16:14:16.010" v="2473" actId="6264"/>
          <ac:grpSpMkLst>
            <pc:docMk/>
            <pc:sldMk cId="1724556140" sldId="257"/>
            <ac:grpSpMk id="28" creationId="{05314994-6337-4875-8CF5-652CAFE8342C}"/>
          </ac:grpSpMkLst>
        </pc:grpChg>
        <pc:graphicFrameChg chg="add del mod">
          <ac:chgData name="KIM CABRERA, HEE CHAN MOISES" userId="2bb627b7-d7cd-42e8-a532-6eea21593b80" providerId="ADAL" clId="{B7AFE269-6BCF-470C-BA21-004F22E62AEE}" dt="2021-12-28T16:33:37.390" v="2652" actId="478"/>
          <ac:graphicFrameMkLst>
            <pc:docMk/>
            <pc:sldMk cId="1724556140" sldId="257"/>
            <ac:graphicFrameMk id="22" creationId="{8AE887F0-75CD-4183-8A53-FB1D36905998}"/>
          </ac:graphicFrameMkLst>
        </pc:graphicFrameChg>
        <pc:picChg chg="add mod">
          <ac:chgData name="KIM CABRERA, HEE CHAN MOISES" userId="2bb627b7-d7cd-42e8-a532-6eea21593b80" providerId="ADAL" clId="{B7AFE269-6BCF-470C-BA21-004F22E62AEE}" dt="2022-01-03T02:28:20.305" v="11342" actId="26606"/>
          <ac:picMkLst>
            <pc:docMk/>
            <pc:sldMk cId="1724556140" sldId="257"/>
            <ac:picMk id="7" creationId="{4E7FDB33-348A-4094-B6D4-1CA55265F141}"/>
          </ac:picMkLst>
        </pc:picChg>
      </pc:sldChg>
      <pc:sldChg chg="addSp delSp modSp del mod delDesignElem chgLayout">
        <pc:chgData name="KIM CABRERA, HEE CHAN MOISES" userId="2bb627b7-d7cd-42e8-a532-6eea21593b80" providerId="ADAL" clId="{B7AFE269-6BCF-470C-BA21-004F22E62AEE}" dt="2021-12-28T16:14:55.932" v="2481" actId="2696"/>
        <pc:sldMkLst>
          <pc:docMk/>
          <pc:sldMk cId="985470188" sldId="258"/>
        </pc:sldMkLst>
        <pc:spChg chg="mod ord">
          <ac:chgData name="KIM CABRERA, HEE CHAN MOISES" userId="2bb627b7-d7cd-42e8-a532-6eea21593b80" providerId="ADAL" clId="{B7AFE269-6BCF-470C-BA21-004F22E62AEE}" dt="2021-12-28T16:14:17.549" v="2474" actId="6264"/>
          <ac:spMkLst>
            <pc:docMk/>
            <pc:sldMk cId="985470188" sldId="258"/>
            <ac:spMk id="2" creationId="{CD1227E7-76EC-49A1-942A-90BD5AB047D6}"/>
          </ac:spMkLst>
        </pc:spChg>
        <pc:spChg chg="add del mod">
          <ac:chgData name="KIM CABRERA, HEE CHAN MOISES" userId="2bb627b7-d7cd-42e8-a532-6eea21593b80" providerId="ADAL" clId="{B7AFE269-6BCF-470C-BA21-004F22E62AEE}" dt="2021-12-28T16:14:17.549" v="2474" actId="6264"/>
          <ac:spMkLst>
            <pc:docMk/>
            <pc:sldMk cId="985470188" sldId="258"/>
            <ac:spMk id="3" creationId="{CFAAF6FE-D75B-4DCF-ADED-6DAC9AE0DDB0}"/>
          </ac:spMkLst>
        </pc:spChg>
        <pc:spChg chg="add mod ord">
          <ac:chgData name="KIM CABRERA, HEE CHAN MOISES" userId="2bb627b7-d7cd-42e8-a532-6eea21593b80" providerId="ADAL" clId="{B7AFE269-6BCF-470C-BA21-004F22E62AEE}" dt="2021-12-28T16:14:17.549" v="2474" actId="6264"/>
          <ac:spMkLst>
            <pc:docMk/>
            <pc:sldMk cId="985470188" sldId="258"/>
            <ac:spMk id="4" creationId="{849351B9-9C04-43A6-936A-A746C98241D1}"/>
          </ac:spMkLst>
        </pc:spChg>
        <pc:spChg chg="del">
          <ac:chgData name="KIM CABRERA, HEE CHAN MOISES" userId="2bb627b7-d7cd-42e8-a532-6eea21593b80" providerId="ADAL" clId="{B7AFE269-6BCF-470C-BA21-004F22E62AEE}" dt="2021-12-28T16:14:17.549" v="2474" actId="6264"/>
          <ac:spMkLst>
            <pc:docMk/>
            <pc:sldMk cId="985470188" sldId="258"/>
            <ac:spMk id="7" creationId="{D8386171-E87D-46AB-8718-4CE2A88748BD}"/>
          </ac:spMkLst>
        </pc:spChg>
        <pc:spChg chg="del">
          <ac:chgData name="KIM CABRERA, HEE CHAN MOISES" userId="2bb627b7-d7cd-42e8-a532-6eea21593b80" providerId="ADAL" clId="{B7AFE269-6BCF-470C-BA21-004F22E62AEE}" dt="2021-12-28T16:14:17.549" v="2474" actId="6264"/>
          <ac:spMkLst>
            <pc:docMk/>
            <pc:sldMk cId="985470188" sldId="258"/>
            <ac:spMk id="9" creationId="{207CB456-8849-413C-8210-B663779A32E0}"/>
          </ac:spMkLst>
        </pc:spChg>
        <pc:spChg chg="del">
          <ac:chgData name="KIM CABRERA, HEE CHAN MOISES" userId="2bb627b7-d7cd-42e8-a532-6eea21593b80" providerId="ADAL" clId="{B7AFE269-6BCF-470C-BA21-004F22E62AEE}" dt="2021-12-28T16:14:17.549" v="2474" actId="6264"/>
          <ac:spMkLst>
            <pc:docMk/>
            <pc:sldMk cId="985470188" sldId="258"/>
            <ac:spMk id="11" creationId="{E513936D-D1EB-4E42-A97F-942BA1F3DFA7}"/>
          </ac:spMkLst>
        </pc:spChg>
        <pc:cxnChg chg="del">
          <ac:chgData name="KIM CABRERA, HEE CHAN MOISES" userId="2bb627b7-d7cd-42e8-a532-6eea21593b80" providerId="ADAL" clId="{B7AFE269-6BCF-470C-BA21-004F22E62AEE}" dt="2021-12-28T16:14:17.549" v="2474" actId="6264"/>
          <ac:cxnSpMkLst>
            <pc:docMk/>
            <pc:sldMk cId="985470188" sldId="258"/>
            <ac:cxnSpMk id="13" creationId="{AFA75EE9-0DE4-4982-A870-290AD61EAAD7}"/>
          </ac:cxnSpMkLst>
        </pc:cxnChg>
      </pc:sldChg>
      <pc:sldChg chg="addSp delSp modSp mod delDesignElem chgLayout">
        <pc:chgData name="KIM CABRERA, HEE CHAN MOISES" userId="2bb627b7-d7cd-42e8-a532-6eea21593b80" providerId="ADAL" clId="{B7AFE269-6BCF-470C-BA21-004F22E62AEE}" dt="2022-01-03T02:28:27.132" v="11343" actId="26606"/>
        <pc:sldMkLst>
          <pc:docMk/>
          <pc:sldMk cId="219636303" sldId="259"/>
        </pc:sldMkLst>
        <pc:spChg chg="mod ord">
          <ac:chgData name="KIM CABRERA, HEE CHAN MOISES" userId="2bb627b7-d7cd-42e8-a532-6eea21593b80" providerId="ADAL" clId="{B7AFE269-6BCF-470C-BA21-004F22E62AEE}" dt="2022-01-03T02:28:27.132" v="11343" actId="26606"/>
          <ac:spMkLst>
            <pc:docMk/>
            <pc:sldMk cId="219636303" sldId="259"/>
            <ac:spMk id="2" creationId="{759FAB6C-FD32-4C4A-AB0C-0381EC84AC3C}"/>
          </ac:spMkLst>
        </pc:spChg>
        <pc:spChg chg="mod ord">
          <ac:chgData name="KIM CABRERA, HEE CHAN MOISES" userId="2bb627b7-d7cd-42e8-a532-6eea21593b80" providerId="ADAL" clId="{B7AFE269-6BCF-470C-BA21-004F22E62AEE}" dt="2022-01-03T02:28:27.132" v="11343" actId="26606"/>
          <ac:spMkLst>
            <pc:docMk/>
            <pc:sldMk cId="219636303" sldId="259"/>
            <ac:spMk id="3" creationId="{E945FC9F-5787-482C-936A-F09A57AE6D9B}"/>
          </ac:spMkLst>
        </pc:spChg>
        <pc:spChg chg="add del mod">
          <ac:chgData name="KIM CABRERA, HEE CHAN MOISES" userId="2bb627b7-d7cd-42e8-a532-6eea21593b80" providerId="ADAL" clId="{B7AFE269-6BCF-470C-BA21-004F22E62AEE}" dt="2021-12-28T16:15:04.071" v="2493" actId="6264"/>
          <ac:spMkLst>
            <pc:docMk/>
            <pc:sldMk cId="219636303" sldId="259"/>
            <ac:spMk id="4" creationId="{3ADD1D1D-FBF0-4A9F-B6F9-DB4A11995EE3}"/>
          </ac:spMkLst>
        </pc:spChg>
        <pc:spChg chg="add del mod">
          <ac:chgData name="KIM CABRERA, HEE CHAN MOISES" userId="2bb627b7-d7cd-42e8-a532-6eea21593b80" providerId="ADAL" clId="{B7AFE269-6BCF-470C-BA21-004F22E62AEE}" dt="2021-12-28T16:15:04.071" v="2493" actId="6264"/>
          <ac:spMkLst>
            <pc:docMk/>
            <pc:sldMk cId="219636303" sldId="259"/>
            <ac:spMk id="5" creationId="{A86F2546-732A-453F-A5D0-255F5698FDF2}"/>
          </ac:spMkLst>
        </pc:spChg>
        <pc:spChg chg="add">
          <ac:chgData name="KIM CABRERA, HEE CHAN MOISES" userId="2bb627b7-d7cd-42e8-a532-6eea21593b80" providerId="ADAL" clId="{B7AFE269-6BCF-470C-BA21-004F22E62AEE}" dt="2022-01-03T02:28:27.132" v="11343" actId="26606"/>
          <ac:spMkLst>
            <pc:docMk/>
            <pc:sldMk cId="219636303" sldId="259"/>
            <ac:spMk id="8" creationId="{907EF6B7-1338-4443-8C46-6A318D952DFD}"/>
          </ac:spMkLst>
        </pc:spChg>
        <pc:spChg chg="add">
          <ac:chgData name="KIM CABRERA, HEE CHAN MOISES" userId="2bb627b7-d7cd-42e8-a532-6eea21593b80" providerId="ADAL" clId="{B7AFE269-6BCF-470C-BA21-004F22E62AEE}" dt="2022-01-03T02:28:27.132" v="11343" actId="26606"/>
          <ac:spMkLst>
            <pc:docMk/>
            <pc:sldMk cId="219636303" sldId="259"/>
            <ac:spMk id="10" creationId="{DAAE4CDD-124C-4DCF-9584-B6033B545DD5}"/>
          </ac:spMkLst>
        </pc:spChg>
        <pc:spChg chg="add">
          <ac:chgData name="KIM CABRERA, HEE CHAN MOISES" userId="2bb627b7-d7cd-42e8-a532-6eea21593b80" providerId="ADAL" clId="{B7AFE269-6BCF-470C-BA21-004F22E62AEE}" dt="2022-01-03T02:28:27.132" v="11343" actId="26606"/>
          <ac:spMkLst>
            <pc:docMk/>
            <pc:sldMk cId="219636303" sldId="259"/>
            <ac:spMk id="12" creationId="{081E4A58-353D-44AE-B2FC-2A74E2E400F7}"/>
          </ac:spMkLst>
        </pc:spChg>
        <pc:spChg chg="del">
          <ac:chgData name="KIM CABRERA, HEE CHAN MOISES" userId="2bb627b7-d7cd-42e8-a532-6eea21593b80" providerId="ADAL" clId="{B7AFE269-6BCF-470C-BA21-004F22E62AEE}" dt="2021-12-28T16:15:04.071" v="2493" actId="6264"/>
          <ac:spMkLst>
            <pc:docMk/>
            <pc:sldMk cId="219636303" sldId="259"/>
            <ac:spMk id="19" creationId="{7D67C2EE-AFA7-458A-8695-51B546F47323}"/>
          </ac:spMkLst>
        </pc:spChg>
        <pc:spChg chg="del">
          <ac:chgData name="KIM CABRERA, HEE CHAN MOISES" userId="2bb627b7-d7cd-42e8-a532-6eea21593b80" providerId="ADAL" clId="{B7AFE269-6BCF-470C-BA21-004F22E62AEE}" dt="2021-12-28T16:15:04.071" v="2493" actId="6264"/>
          <ac:spMkLst>
            <pc:docMk/>
            <pc:sldMk cId="219636303" sldId="259"/>
            <ac:spMk id="21" creationId="{A5271697-90F1-4A23-8EF2-0179F2EAFACB}"/>
          </ac:spMkLst>
        </pc:spChg>
        <pc:spChg chg="del">
          <ac:chgData name="KIM CABRERA, HEE CHAN MOISES" userId="2bb627b7-d7cd-42e8-a532-6eea21593b80" providerId="ADAL" clId="{B7AFE269-6BCF-470C-BA21-004F22E62AEE}" dt="2021-12-28T16:15:04.071" v="2493" actId="6264"/>
          <ac:spMkLst>
            <pc:docMk/>
            <pc:sldMk cId="219636303" sldId="259"/>
            <ac:spMk id="23" creationId="{9D800584-727A-48CF-8223-244AD9717CAA}"/>
          </ac:spMkLst>
        </pc:spChg>
        <pc:spChg chg="del">
          <ac:chgData name="KIM CABRERA, HEE CHAN MOISES" userId="2bb627b7-d7cd-42e8-a532-6eea21593b80" providerId="ADAL" clId="{B7AFE269-6BCF-470C-BA21-004F22E62AEE}" dt="2021-12-28T16:15:04.071" v="2493" actId="6264"/>
          <ac:spMkLst>
            <pc:docMk/>
            <pc:sldMk cId="219636303" sldId="259"/>
            <ac:spMk id="47" creationId="{D9F5512A-48E1-4C07-B75E-3CCC517B6804}"/>
          </ac:spMkLst>
        </pc:spChg>
        <pc:grpChg chg="del">
          <ac:chgData name="KIM CABRERA, HEE CHAN MOISES" userId="2bb627b7-d7cd-42e8-a532-6eea21593b80" providerId="ADAL" clId="{B7AFE269-6BCF-470C-BA21-004F22E62AEE}" dt="2021-12-28T16:15:04.071" v="2493" actId="6264"/>
          <ac:grpSpMkLst>
            <pc:docMk/>
            <pc:sldMk cId="219636303" sldId="259"/>
            <ac:grpSpMk id="25" creationId="{1221A507-76C4-489F-9F32-ECC44C5DC4F7}"/>
          </ac:grpSpMkLst>
        </pc:grpChg>
      </pc:sldChg>
      <pc:sldChg chg="addSp delSp modSp mod delDesignElem chgLayout">
        <pc:chgData name="KIM CABRERA, HEE CHAN MOISES" userId="2bb627b7-d7cd-42e8-a532-6eea21593b80" providerId="ADAL" clId="{B7AFE269-6BCF-470C-BA21-004F22E62AEE}" dt="2022-01-03T02:28:31.494" v="11344" actId="26606"/>
        <pc:sldMkLst>
          <pc:docMk/>
          <pc:sldMk cId="1750626615" sldId="260"/>
        </pc:sldMkLst>
        <pc:spChg chg="mod ord">
          <ac:chgData name="KIM CABRERA, HEE CHAN MOISES" userId="2bb627b7-d7cd-42e8-a532-6eea21593b80" providerId="ADAL" clId="{B7AFE269-6BCF-470C-BA21-004F22E62AEE}" dt="2022-01-03T02:28:31.494" v="11344" actId="26606"/>
          <ac:spMkLst>
            <pc:docMk/>
            <pc:sldMk cId="1750626615" sldId="260"/>
            <ac:spMk id="2" creationId="{672F789B-A0EA-4CB4-AAFC-294E921EE93E}"/>
          </ac:spMkLst>
        </pc:spChg>
        <pc:spChg chg="del mod">
          <ac:chgData name="KIM CABRERA, HEE CHAN MOISES" userId="2bb627b7-d7cd-42e8-a532-6eea21593b80" providerId="ADAL" clId="{B7AFE269-6BCF-470C-BA21-004F22E62AEE}" dt="2021-12-20T00:18:51.805" v="2467" actId="26606"/>
          <ac:spMkLst>
            <pc:docMk/>
            <pc:sldMk cId="1750626615" sldId="260"/>
            <ac:spMk id="3" creationId="{35AB3274-117D-447A-8C55-0B05CC39DAA4}"/>
          </ac:spMkLst>
        </pc:spChg>
        <pc:spChg chg="add del mod">
          <ac:chgData name="KIM CABRERA, HEE CHAN MOISES" userId="2bb627b7-d7cd-42e8-a532-6eea21593b80" providerId="ADAL" clId="{B7AFE269-6BCF-470C-BA21-004F22E62AEE}" dt="2021-12-28T16:15:41.120" v="2506" actId="6264"/>
          <ac:spMkLst>
            <pc:docMk/>
            <pc:sldMk cId="1750626615" sldId="260"/>
            <ac:spMk id="3" creationId="{5F8D6168-5566-44DA-A29C-F5E71751C9CE}"/>
          </ac:spMkLst>
        </pc:spChg>
        <pc:spChg chg="add del mod">
          <ac:chgData name="KIM CABRERA, HEE CHAN MOISES" userId="2bb627b7-d7cd-42e8-a532-6eea21593b80" providerId="ADAL" clId="{B7AFE269-6BCF-470C-BA21-004F22E62AEE}" dt="2021-12-28T16:15:41.120" v="2506" actId="6264"/>
          <ac:spMkLst>
            <pc:docMk/>
            <pc:sldMk cId="1750626615" sldId="260"/>
            <ac:spMk id="4" creationId="{0780ECE1-7FFB-4418-9445-5035A57CD314}"/>
          </ac:spMkLst>
        </pc:spChg>
        <pc:spChg chg="add mod">
          <ac:chgData name="KIM CABRERA, HEE CHAN MOISES" userId="2bb627b7-d7cd-42e8-a532-6eea21593b80" providerId="ADAL" clId="{B7AFE269-6BCF-470C-BA21-004F22E62AEE}" dt="2022-01-03T02:28:31.494" v="11344" actId="26606"/>
          <ac:spMkLst>
            <pc:docMk/>
            <pc:sldMk cId="1750626615" sldId="260"/>
            <ac:spMk id="6" creationId="{BFABA65D-8C39-41F5-9FDF-8A20575EF594}"/>
          </ac:spMkLst>
        </pc:spChg>
        <pc:spChg chg="add">
          <ac:chgData name="KIM CABRERA, HEE CHAN MOISES" userId="2bb627b7-d7cd-42e8-a532-6eea21593b80" providerId="ADAL" clId="{B7AFE269-6BCF-470C-BA21-004F22E62AEE}" dt="2022-01-03T02:28:31.494" v="11344" actId="26606"/>
          <ac:spMkLst>
            <pc:docMk/>
            <pc:sldMk cId="1750626615" sldId="260"/>
            <ac:spMk id="11" creationId="{907EF6B7-1338-4443-8C46-6A318D952DFD}"/>
          </ac:spMkLst>
        </pc:spChg>
        <pc:spChg chg="add">
          <ac:chgData name="KIM CABRERA, HEE CHAN MOISES" userId="2bb627b7-d7cd-42e8-a532-6eea21593b80" providerId="ADAL" clId="{B7AFE269-6BCF-470C-BA21-004F22E62AEE}" dt="2022-01-03T02:28:31.494" v="11344" actId="26606"/>
          <ac:spMkLst>
            <pc:docMk/>
            <pc:sldMk cId="1750626615" sldId="260"/>
            <ac:spMk id="13" creationId="{DAAE4CDD-124C-4DCF-9584-B6033B545DD5}"/>
          </ac:spMkLst>
        </pc:spChg>
        <pc:spChg chg="add">
          <ac:chgData name="KIM CABRERA, HEE CHAN MOISES" userId="2bb627b7-d7cd-42e8-a532-6eea21593b80" providerId="ADAL" clId="{B7AFE269-6BCF-470C-BA21-004F22E62AEE}" dt="2022-01-03T02:28:31.494" v="11344" actId="26606"/>
          <ac:spMkLst>
            <pc:docMk/>
            <pc:sldMk cId="1750626615" sldId="260"/>
            <ac:spMk id="15" creationId="{081E4A58-353D-44AE-B2FC-2A74E2E400F7}"/>
          </ac:spMkLst>
        </pc:spChg>
        <pc:spChg chg="del">
          <ac:chgData name="KIM CABRERA, HEE CHAN MOISES" userId="2bb627b7-d7cd-42e8-a532-6eea21593b80" providerId="ADAL" clId="{B7AFE269-6BCF-470C-BA21-004F22E62AEE}" dt="2021-12-28T16:15:41.120" v="2506" actId="6264"/>
          <ac:spMkLst>
            <pc:docMk/>
            <pc:sldMk cId="1750626615" sldId="260"/>
            <ac:spMk id="19" creationId="{1E234CF4-802C-4AA1-B540-36C3B838C462}"/>
          </ac:spMkLst>
        </pc:spChg>
        <pc:spChg chg="del">
          <ac:chgData name="KIM CABRERA, HEE CHAN MOISES" userId="2bb627b7-d7cd-42e8-a532-6eea21593b80" providerId="ADAL" clId="{B7AFE269-6BCF-470C-BA21-004F22E62AEE}" dt="2021-12-28T16:15:41.120" v="2506" actId="6264"/>
          <ac:spMkLst>
            <pc:docMk/>
            <pc:sldMk cId="1750626615" sldId="260"/>
            <ac:spMk id="21" creationId="{A5271697-90F1-4A23-8EF2-0179F2EAFACB}"/>
          </ac:spMkLst>
        </pc:spChg>
        <pc:spChg chg="del">
          <ac:chgData name="KIM CABRERA, HEE CHAN MOISES" userId="2bb627b7-d7cd-42e8-a532-6eea21593b80" providerId="ADAL" clId="{B7AFE269-6BCF-470C-BA21-004F22E62AEE}" dt="2021-12-28T16:15:41.120" v="2506" actId="6264"/>
          <ac:spMkLst>
            <pc:docMk/>
            <pc:sldMk cId="1750626615" sldId="260"/>
            <ac:spMk id="23" creationId="{D9F5512A-48E1-4C07-B75E-3CCC517B6804}"/>
          </ac:spMkLst>
        </pc:spChg>
        <pc:spChg chg="del">
          <ac:chgData name="KIM CABRERA, HEE CHAN MOISES" userId="2bb627b7-d7cd-42e8-a532-6eea21593b80" providerId="ADAL" clId="{B7AFE269-6BCF-470C-BA21-004F22E62AEE}" dt="2021-12-28T16:15:41.120" v="2506" actId="6264"/>
          <ac:spMkLst>
            <pc:docMk/>
            <pc:sldMk cId="1750626615" sldId="260"/>
            <ac:spMk id="25" creationId="{9D800584-727A-48CF-8223-244AD9717CAA}"/>
          </ac:spMkLst>
        </pc:spChg>
        <pc:grpChg chg="del">
          <ac:chgData name="KIM CABRERA, HEE CHAN MOISES" userId="2bb627b7-d7cd-42e8-a532-6eea21593b80" providerId="ADAL" clId="{B7AFE269-6BCF-470C-BA21-004F22E62AEE}" dt="2021-12-28T16:15:41.120" v="2506" actId="6264"/>
          <ac:grpSpMkLst>
            <pc:docMk/>
            <pc:sldMk cId="1750626615" sldId="260"/>
            <ac:grpSpMk id="27" creationId="{B0CED441-B73B-4907-9AF2-614CEAC6A182}"/>
          </ac:grpSpMkLst>
        </pc:grpChg>
        <pc:graphicFrameChg chg="add del mod ord">
          <ac:chgData name="KIM CABRERA, HEE CHAN MOISES" userId="2bb627b7-d7cd-42e8-a532-6eea21593b80" providerId="ADAL" clId="{B7AFE269-6BCF-470C-BA21-004F22E62AEE}" dt="2021-12-28T16:15:57.611" v="2509" actId="478"/>
          <ac:graphicFrameMkLst>
            <pc:docMk/>
            <pc:sldMk cId="1750626615" sldId="260"/>
            <ac:graphicFrameMk id="49" creationId="{F02B947E-5C7D-4A8C-9F4D-BE4CD5C304A8}"/>
          </ac:graphicFrameMkLst>
        </pc:graphicFrameChg>
      </pc:sldChg>
      <pc:sldChg chg="addSp delSp modSp mod delDesignElem chgLayout">
        <pc:chgData name="KIM CABRERA, HEE CHAN MOISES" userId="2bb627b7-d7cd-42e8-a532-6eea21593b80" providerId="ADAL" clId="{B7AFE269-6BCF-470C-BA21-004F22E62AEE}" dt="2022-01-03T02:28:34.218" v="11345" actId="26606"/>
        <pc:sldMkLst>
          <pc:docMk/>
          <pc:sldMk cId="2370320426" sldId="261"/>
        </pc:sldMkLst>
        <pc:spChg chg="add del mod">
          <ac:chgData name="KIM CABRERA, HEE CHAN MOISES" userId="2bb627b7-d7cd-42e8-a532-6eea21593b80" providerId="ADAL" clId="{B7AFE269-6BCF-470C-BA21-004F22E62AEE}" dt="2021-12-28T16:16:16.546" v="2527" actId="6264"/>
          <ac:spMkLst>
            <pc:docMk/>
            <pc:sldMk cId="2370320426" sldId="261"/>
            <ac:spMk id="2" creationId="{68F37CA5-0655-4DB6-897A-A8322B3D6018}"/>
          </ac:spMkLst>
        </pc:spChg>
        <pc:spChg chg="add del mod">
          <ac:chgData name="KIM CABRERA, HEE CHAN MOISES" userId="2bb627b7-d7cd-42e8-a532-6eea21593b80" providerId="ADAL" clId="{B7AFE269-6BCF-470C-BA21-004F22E62AEE}" dt="2021-12-28T16:16:16.546" v="2527" actId="6264"/>
          <ac:spMkLst>
            <pc:docMk/>
            <pc:sldMk cId="2370320426" sldId="261"/>
            <ac:spMk id="3" creationId="{0AB17330-4ECA-4FC6-AAF1-642CC402E9D2}"/>
          </ac:spMkLst>
        </pc:spChg>
        <pc:spChg chg="del mod">
          <ac:chgData name="KIM CABRERA, HEE CHAN MOISES" userId="2bb627b7-d7cd-42e8-a532-6eea21593b80" providerId="ADAL" clId="{B7AFE269-6BCF-470C-BA21-004F22E62AEE}" dt="2021-12-20T00:18:44.734" v="2466" actId="26606"/>
          <ac:spMkLst>
            <pc:docMk/>
            <pc:sldMk cId="2370320426" sldId="261"/>
            <ac:spMk id="3" creationId="{BE2A8591-0CBD-40B1-BB7F-8600A9F1E5EC}"/>
          </ac:spMkLst>
        </pc:spChg>
        <pc:spChg chg="add mod">
          <ac:chgData name="KIM CABRERA, HEE CHAN MOISES" userId="2bb627b7-d7cd-42e8-a532-6eea21593b80" providerId="ADAL" clId="{B7AFE269-6BCF-470C-BA21-004F22E62AEE}" dt="2022-01-03T02:28:34.218" v="11345" actId="26606"/>
          <ac:spMkLst>
            <pc:docMk/>
            <pc:sldMk cId="2370320426" sldId="261"/>
            <ac:spMk id="5" creationId="{D3AB309D-49B1-4BE8-8EF6-2D7D017C18A9}"/>
          </ac:spMkLst>
        </pc:spChg>
        <pc:spChg chg="del">
          <ac:chgData name="KIM CABRERA, HEE CHAN MOISES" userId="2bb627b7-d7cd-42e8-a532-6eea21593b80" providerId="ADAL" clId="{B7AFE269-6BCF-470C-BA21-004F22E62AEE}" dt="2021-12-28T16:16:16.546" v="2527" actId="6264"/>
          <ac:spMkLst>
            <pc:docMk/>
            <pc:sldMk cId="2370320426" sldId="261"/>
            <ac:spMk id="17" creationId="{64F519EA-836C-4E21-87EE-CE7AB018636F}"/>
          </ac:spMkLst>
        </pc:spChg>
        <pc:spChg chg="del">
          <ac:chgData name="KIM CABRERA, HEE CHAN MOISES" userId="2bb627b7-d7cd-42e8-a532-6eea21593b80" providerId="ADAL" clId="{B7AFE269-6BCF-470C-BA21-004F22E62AEE}" dt="2021-12-28T16:16:16.546" v="2527" actId="6264"/>
          <ac:spMkLst>
            <pc:docMk/>
            <pc:sldMk cId="2370320426" sldId="261"/>
            <ac:spMk id="19" creationId="{E3E51905-F374-4E1A-97CF-B741584B74D5}"/>
          </ac:spMkLst>
        </pc:spChg>
        <pc:spChg chg="del">
          <ac:chgData name="KIM CABRERA, HEE CHAN MOISES" userId="2bb627b7-d7cd-42e8-a532-6eea21593b80" providerId="ADAL" clId="{B7AFE269-6BCF-470C-BA21-004F22E62AEE}" dt="2021-12-28T16:16:16.546" v="2527" actId="6264"/>
          <ac:spMkLst>
            <pc:docMk/>
            <pc:sldMk cId="2370320426" sldId="261"/>
            <ac:spMk id="21" creationId="{A210685A-6235-45A7-850D-A6F555466EF7}"/>
          </ac:spMkLst>
        </pc:spChg>
        <pc:spChg chg="mod ord">
          <ac:chgData name="KIM CABRERA, HEE CHAN MOISES" userId="2bb627b7-d7cd-42e8-a532-6eea21593b80" providerId="ADAL" clId="{B7AFE269-6BCF-470C-BA21-004F22E62AEE}" dt="2022-01-03T02:28:34.218" v="11345" actId="26606"/>
          <ac:spMkLst>
            <pc:docMk/>
            <pc:sldMk cId="2370320426" sldId="261"/>
            <ac:spMk id="49" creationId="{8846418E-C06C-4CEB-9A79-C4E03806004A}"/>
          </ac:spMkLst>
        </pc:spChg>
        <pc:spChg chg="add">
          <ac:chgData name="KIM CABRERA, HEE CHAN MOISES" userId="2bb627b7-d7cd-42e8-a532-6eea21593b80" providerId="ADAL" clId="{B7AFE269-6BCF-470C-BA21-004F22E62AEE}" dt="2022-01-03T02:28:34.218" v="11345" actId="26606"/>
          <ac:spMkLst>
            <pc:docMk/>
            <pc:sldMk cId="2370320426" sldId="261"/>
            <ac:spMk id="54" creationId="{907EF6B7-1338-4443-8C46-6A318D952DFD}"/>
          </ac:spMkLst>
        </pc:spChg>
        <pc:spChg chg="add">
          <ac:chgData name="KIM CABRERA, HEE CHAN MOISES" userId="2bb627b7-d7cd-42e8-a532-6eea21593b80" providerId="ADAL" clId="{B7AFE269-6BCF-470C-BA21-004F22E62AEE}" dt="2022-01-03T02:28:34.218" v="11345" actId="26606"/>
          <ac:spMkLst>
            <pc:docMk/>
            <pc:sldMk cId="2370320426" sldId="261"/>
            <ac:spMk id="56" creationId="{DAAE4CDD-124C-4DCF-9584-B6033B545DD5}"/>
          </ac:spMkLst>
        </pc:spChg>
        <pc:spChg chg="add">
          <ac:chgData name="KIM CABRERA, HEE CHAN MOISES" userId="2bb627b7-d7cd-42e8-a532-6eea21593b80" providerId="ADAL" clId="{B7AFE269-6BCF-470C-BA21-004F22E62AEE}" dt="2022-01-03T02:28:34.218" v="11345" actId="26606"/>
          <ac:spMkLst>
            <pc:docMk/>
            <pc:sldMk cId="2370320426" sldId="261"/>
            <ac:spMk id="58" creationId="{081E4A58-353D-44AE-B2FC-2A74E2E400F7}"/>
          </ac:spMkLst>
        </pc:spChg>
        <pc:grpChg chg="del">
          <ac:chgData name="KIM CABRERA, HEE CHAN MOISES" userId="2bb627b7-d7cd-42e8-a532-6eea21593b80" providerId="ADAL" clId="{B7AFE269-6BCF-470C-BA21-004F22E62AEE}" dt="2021-12-28T16:16:16.546" v="2527" actId="6264"/>
          <ac:grpSpMkLst>
            <pc:docMk/>
            <pc:sldMk cId="2370320426" sldId="261"/>
            <ac:grpSpMk id="23" creationId="{C833A70A-9722-46F0-A5EB-C72F78747079}"/>
          </ac:grpSpMkLst>
        </pc:grpChg>
        <pc:graphicFrameChg chg="add del mod ord">
          <ac:chgData name="KIM CABRERA, HEE CHAN MOISES" userId="2bb627b7-d7cd-42e8-a532-6eea21593b80" providerId="ADAL" clId="{B7AFE269-6BCF-470C-BA21-004F22E62AEE}" dt="2021-12-28T16:16:46.322" v="2539" actId="478"/>
          <ac:graphicFrameMkLst>
            <pc:docMk/>
            <pc:sldMk cId="2370320426" sldId="261"/>
            <ac:graphicFrameMk id="51" creationId="{7004BB35-9D7B-4D9A-AB0B-343C9391139A}"/>
          </ac:graphicFrameMkLst>
        </pc:graphicFrameChg>
      </pc:sldChg>
      <pc:sldChg chg="addSp delSp modSp mod modAnim delDesignElem chgLayout">
        <pc:chgData name="KIM CABRERA, HEE CHAN MOISES" userId="2bb627b7-d7cd-42e8-a532-6eea21593b80" providerId="ADAL" clId="{B7AFE269-6BCF-470C-BA21-004F22E62AEE}" dt="2022-01-04T03:34:42.663" v="11723"/>
        <pc:sldMkLst>
          <pc:docMk/>
          <pc:sldMk cId="1183732429" sldId="262"/>
        </pc:sldMkLst>
        <pc:spChg chg="mod ord">
          <ac:chgData name="KIM CABRERA, HEE CHAN MOISES" userId="2bb627b7-d7cd-42e8-a532-6eea21593b80" providerId="ADAL" clId="{B7AFE269-6BCF-470C-BA21-004F22E62AEE}" dt="2022-01-04T03:27:18.686" v="11638" actId="403"/>
          <ac:spMkLst>
            <pc:docMk/>
            <pc:sldMk cId="1183732429" sldId="262"/>
            <ac:spMk id="2" creationId="{B234AD24-9D48-48BB-867E-177539515456}"/>
          </ac:spMkLst>
        </pc:spChg>
        <pc:spChg chg="add del mod">
          <ac:chgData name="KIM CABRERA, HEE CHAN MOISES" userId="2bb627b7-d7cd-42e8-a532-6eea21593b80" providerId="ADAL" clId="{B7AFE269-6BCF-470C-BA21-004F22E62AEE}" dt="2021-12-28T16:19:31.275" v="2557" actId="6264"/>
          <ac:spMkLst>
            <pc:docMk/>
            <pc:sldMk cId="1183732429" sldId="262"/>
            <ac:spMk id="3" creationId="{8A1FF7E7-3C95-437D-B51F-C22686C074B0}"/>
          </ac:spMkLst>
        </pc:spChg>
        <pc:spChg chg="add del mod ord">
          <ac:chgData name="KIM CABRERA, HEE CHAN MOISES" userId="2bb627b7-d7cd-42e8-a532-6eea21593b80" providerId="ADAL" clId="{B7AFE269-6BCF-470C-BA21-004F22E62AEE}" dt="2021-12-28T17:25:49.885" v="3311"/>
          <ac:spMkLst>
            <pc:docMk/>
            <pc:sldMk cId="1183732429" sldId="262"/>
            <ac:spMk id="4" creationId="{FED40821-0524-414E-94CE-888ACE9477DD}"/>
          </ac:spMkLst>
        </pc:spChg>
        <pc:spChg chg="add del mod">
          <ac:chgData name="KIM CABRERA, HEE CHAN MOISES" userId="2bb627b7-d7cd-42e8-a532-6eea21593b80" providerId="ADAL" clId="{B7AFE269-6BCF-470C-BA21-004F22E62AEE}" dt="2021-12-28T17:41:30.045" v="3427" actId="478"/>
          <ac:spMkLst>
            <pc:docMk/>
            <pc:sldMk cId="1183732429" sldId="262"/>
            <ac:spMk id="5" creationId="{74D0C925-B731-45D2-BAD1-848215404432}"/>
          </ac:spMkLst>
        </pc:spChg>
        <pc:spChg chg="add mod ord">
          <ac:chgData name="KIM CABRERA, HEE CHAN MOISES" userId="2bb627b7-d7cd-42e8-a532-6eea21593b80" providerId="ADAL" clId="{B7AFE269-6BCF-470C-BA21-004F22E62AEE}" dt="2022-01-03T03:05:13.473" v="11553" actId="12"/>
          <ac:spMkLst>
            <pc:docMk/>
            <pc:sldMk cId="1183732429" sldId="262"/>
            <ac:spMk id="9" creationId="{53D9CB62-CB2A-4308-9693-319FAB8D982D}"/>
          </ac:spMkLst>
        </pc:spChg>
        <pc:spChg chg="del">
          <ac:chgData name="KIM CABRERA, HEE CHAN MOISES" userId="2bb627b7-d7cd-42e8-a532-6eea21593b80" providerId="ADAL" clId="{B7AFE269-6BCF-470C-BA21-004F22E62AEE}" dt="2021-12-28T16:19:31.275" v="2557" actId="6264"/>
          <ac:spMkLst>
            <pc:docMk/>
            <pc:sldMk cId="1183732429" sldId="262"/>
            <ac:spMk id="15" creationId="{D8386171-E87D-46AB-8718-4CE2A88748BD}"/>
          </ac:spMkLst>
        </pc:spChg>
        <pc:spChg chg="del">
          <ac:chgData name="KIM CABRERA, HEE CHAN MOISES" userId="2bb627b7-d7cd-42e8-a532-6eea21593b80" providerId="ADAL" clId="{B7AFE269-6BCF-470C-BA21-004F22E62AEE}" dt="2021-12-28T16:19:31.275" v="2557" actId="6264"/>
          <ac:spMkLst>
            <pc:docMk/>
            <pc:sldMk cId="1183732429" sldId="262"/>
            <ac:spMk id="16" creationId="{207CB456-8849-413C-8210-B663779A32E0}"/>
          </ac:spMkLst>
        </pc:spChg>
        <pc:spChg chg="del">
          <ac:chgData name="KIM CABRERA, HEE CHAN MOISES" userId="2bb627b7-d7cd-42e8-a532-6eea21593b80" providerId="ADAL" clId="{B7AFE269-6BCF-470C-BA21-004F22E62AEE}" dt="2021-12-28T16:19:31.275" v="2557" actId="6264"/>
          <ac:spMkLst>
            <pc:docMk/>
            <pc:sldMk cId="1183732429" sldId="262"/>
            <ac:spMk id="17" creationId="{E513936D-D1EB-4E42-A97F-942BA1F3DFA7}"/>
          </ac:spMkLst>
        </pc:spChg>
        <pc:spChg chg="add del">
          <ac:chgData name="KIM CABRERA, HEE CHAN MOISES" userId="2bb627b7-d7cd-42e8-a532-6eea21593b80" providerId="ADAL" clId="{B7AFE269-6BCF-470C-BA21-004F22E62AEE}" dt="2022-01-03T02:30:01.817" v="11357" actId="26606"/>
          <ac:spMkLst>
            <pc:docMk/>
            <pc:sldMk cId="1183732429" sldId="262"/>
            <ac:spMk id="76" creationId="{D2B783EE-0239-4717-BBEA-8C9EAC61C824}"/>
          </ac:spMkLst>
        </pc:spChg>
        <pc:spChg chg="add del">
          <ac:chgData name="KIM CABRERA, HEE CHAN MOISES" userId="2bb627b7-d7cd-42e8-a532-6eea21593b80" providerId="ADAL" clId="{B7AFE269-6BCF-470C-BA21-004F22E62AEE}" dt="2022-01-03T02:30:01.817" v="11357" actId="26606"/>
          <ac:spMkLst>
            <pc:docMk/>
            <pc:sldMk cId="1183732429" sldId="262"/>
            <ac:spMk id="78" creationId="{A7B99495-F43F-4D80-A44F-2CB4764EB90B}"/>
          </ac:spMkLst>
        </pc:spChg>
        <pc:spChg chg="add">
          <ac:chgData name="KIM CABRERA, HEE CHAN MOISES" userId="2bb627b7-d7cd-42e8-a532-6eea21593b80" providerId="ADAL" clId="{B7AFE269-6BCF-470C-BA21-004F22E62AEE}" dt="2022-01-03T02:31:09.490" v="11365" actId="26606"/>
          <ac:spMkLst>
            <pc:docMk/>
            <pc:sldMk cId="1183732429" sldId="262"/>
            <ac:spMk id="79" creationId="{17891482-C38A-4F0C-8183-0121632F0E47}"/>
          </ac:spMkLst>
        </pc:spChg>
        <pc:spChg chg="add del">
          <ac:chgData name="KIM CABRERA, HEE CHAN MOISES" userId="2bb627b7-d7cd-42e8-a532-6eea21593b80" providerId="ADAL" clId="{B7AFE269-6BCF-470C-BA21-004F22E62AEE}" dt="2022-01-03T02:30:01.817" v="11357" actId="26606"/>
          <ac:spMkLst>
            <pc:docMk/>
            <pc:sldMk cId="1183732429" sldId="262"/>
            <ac:spMk id="80" creationId="{70BEB1E7-2F88-40BC-B73D-42E5B6F80BFC}"/>
          </ac:spMkLst>
        </pc:spChg>
        <pc:spChg chg="add">
          <ac:chgData name="KIM CABRERA, HEE CHAN MOISES" userId="2bb627b7-d7cd-42e8-a532-6eea21593b80" providerId="ADAL" clId="{B7AFE269-6BCF-470C-BA21-004F22E62AEE}" dt="2022-01-03T02:31:09.490" v="11365" actId="26606"/>
          <ac:spMkLst>
            <pc:docMk/>
            <pc:sldMk cId="1183732429" sldId="262"/>
            <ac:spMk id="81" creationId="{DA4B6E73-2318-4814-8EB1-306D53723691}"/>
          </ac:spMkLst>
        </pc:spChg>
        <pc:spChg chg="add del">
          <ac:chgData name="KIM CABRERA, HEE CHAN MOISES" userId="2bb627b7-d7cd-42e8-a532-6eea21593b80" providerId="ADAL" clId="{B7AFE269-6BCF-470C-BA21-004F22E62AEE}" dt="2022-01-03T02:31:09.490" v="11365" actId="26606"/>
          <ac:spMkLst>
            <pc:docMk/>
            <pc:sldMk cId="1183732429" sldId="262"/>
            <ac:spMk id="1033" creationId="{72D05657-94EE-4B2D-BC1B-A1D065063658}"/>
          </ac:spMkLst>
        </pc:spChg>
        <pc:spChg chg="add del">
          <ac:chgData name="KIM CABRERA, HEE CHAN MOISES" userId="2bb627b7-d7cd-42e8-a532-6eea21593b80" providerId="ADAL" clId="{B7AFE269-6BCF-470C-BA21-004F22E62AEE}" dt="2022-01-03T02:31:09.490" v="11365" actId="26606"/>
          <ac:spMkLst>
            <pc:docMk/>
            <pc:sldMk cId="1183732429" sldId="262"/>
            <ac:spMk id="1034" creationId="{7586665A-47B3-4AEE-BC94-15D89FF706B3}"/>
          </ac:spMkLst>
        </pc:spChg>
        <pc:picChg chg="add mod ord">
          <ac:chgData name="KIM CABRERA, HEE CHAN MOISES" userId="2bb627b7-d7cd-42e8-a532-6eea21593b80" providerId="ADAL" clId="{B7AFE269-6BCF-470C-BA21-004F22E62AEE}" dt="2022-01-03T02:31:09.490" v="11365" actId="26606"/>
          <ac:picMkLst>
            <pc:docMk/>
            <pc:sldMk cId="1183732429" sldId="262"/>
            <ac:picMk id="1028" creationId="{E083CA43-0893-4E4B-B853-71F0AE7794C9}"/>
          </ac:picMkLst>
        </pc:picChg>
        <pc:picChg chg="add del mod">
          <ac:chgData name="KIM CABRERA, HEE CHAN MOISES" userId="2bb627b7-d7cd-42e8-a532-6eea21593b80" providerId="ADAL" clId="{B7AFE269-6BCF-470C-BA21-004F22E62AEE}" dt="2021-12-28T17:43:18.526" v="3430" actId="478"/>
          <ac:picMkLst>
            <pc:docMk/>
            <pc:sldMk cId="1183732429" sldId="262"/>
            <ac:picMk id="1029" creationId="{60809BE7-272D-44D1-9BF0-02EB24EDA36A}"/>
          </ac:picMkLst>
        </pc:picChg>
        <pc:picChg chg="add mod ord">
          <ac:chgData name="KIM CABRERA, HEE CHAN MOISES" userId="2bb627b7-d7cd-42e8-a532-6eea21593b80" providerId="ADAL" clId="{B7AFE269-6BCF-470C-BA21-004F22E62AEE}" dt="2022-01-03T02:31:09.490" v="11365" actId="26606"/>
          <ac:picMkLst>
            <pc:docMk/>
            <pc:sldMk cId="1183732429" sldId="262"/>
            <ac:picMk id="1031" creationId="{8B8BA927-081D-4B7D-AB15-4D43620C9A2E}"/>
          </ac:picMkLst>
        </pc:picChg>
        <pc:picChg chg="add del">
          <ac:chgData name="KIM CABRERA, HEE CHAN MOISES" userId="2bb627b7-d7cd-42e8-a532-6eea21593b80" providerId="ADAL" clId="{B7AFE269-6BCF-470C-BA21-004F22E62AEE}" dt="2021-12-28T17:43:44.702" v="3434" actId="478"/>
          <ac:picMkLst>
            <pc:docMk/>
            <pc:sldMk cId="1183732429" sldId="262"/>
            <ac:picMk id="1032" creationId="{6EEEB817-144B-4409-8188-742B39848CC9}"/>
          </ac:picMkLst>
        </pc:picChg>
        <pc:cxnChg chg="del">
          <ac:chgData name="KIM CABRERA, HEE CHAN MOISES" userId="2bb627b7-d7cd-42e8-a532-6eea21593b80" providerId="ADAL" clId="{B7AFE269-6BCF-470C-BA21-004F22E62AEE}" dt="2021-12-28T16:19:31.275" v="2557" actId="6264"/>
          <ac:cxnSpMkLst>
            <pc:docMk/>
            <pc:sldMk cId="1183732429" sldId="262"/>
            <ac:cxnSpMk id="18" creationId="{AFA75EE9-0DE4-4982-A870-290AD61EAAD7}"/>
          </ac:cxnSpMkLst>
        </pc:cxnChg>
      </pc:sldChg>
      <pc:sldChg chg="addSp delSp modSp del mod delDesignElem chgLayout">
        <pc:chgData name="KIM CABRERA, HEE CHAN MOISES" userId="2bb627b7-d7cd-42e8-a532-6eea21593b80" providerId="ADAL" clId="{B7AFE269-6BCF-470C-BA21-004F22E62AEE}" dt="2021-12-28T17:56:36.166" v="3698" actId="2696"/>
        <pc:sldMkLst>
          <pc:docMk/>
          <pc:sldMk cId="4021340323" sldId="264"/>
        </pc:sldMkLst>
        <pc:spChg chg="mod ord">
          <ac:chgData name="KIM CABRERA, HEE CHAN MOISES" userId="2bb627b7-d7cd-42e8-a532-6eea21593b80" providerId="ADAL" clId="{B7AFE269-6BCF-470C-BA21-004F22E62AEE}" dt="2021-12-28T16:19:51.074" v="2558" actId="6264"/>
          <ac:spMkLst>
            <pc:docMk/>
            <pc:sldMk cId="4021340323" sldId="264"/>
            <ac:spMk id="2" creationId="{759FAB6C-FD32-4C4A-AB0C-0381EC84AC3C}"/>
          </ac:spMkLst>
        </pc:spChg>
        <pc:spChg chg="add del mod">
          <ac:chgData name="KIM CABRERA, HEE CHAN MOISES" userId="2bb627b7-d7cd-42e8-a532-6eea21593b80" providerId="ADAL" clId="{B7AFE269-6BCF-470C-BA21-004F22E62AEE}" dt="2021-12-28T16:19:51.074" v="2558" actId="6264"/>
          <ac:spMkLst>
            <pc:docMk/>
            <pc:sldMk cId="4021340323" sldId="264"/>
            <ac:spMk id="3" creationId="{9E2B44E0-5962-4AFB-8198-609A2A84E723}"/>
          </ac:spMkLst>
        </pc:spChg>
        <pc:spChg chg="add del mod">
          <ac:chgData name="KIM CABRERA, HEE CHAN MOISES" userId="2bb627b7-d7cd-42e8-a532-6eea21593b80" providerId="ADAL" clId="{B7AFE269-6BCF-470C-BA21-004F22E62AEE}" dt="2021-12-28T16:19:51.074" v="2558" actId="6264"/>
          <ac:spMkLst>
            <pc:docMk/>
            <pc:sldMk cId="4021340323" sldId="264"/>
            <ac:spMk id="4" creationId="{C844AE08-860A-4296-B0ED-2C1A4903D7B4}"/>
          </ac:spMkLst>
        </pc:spChg>
        <pc:spChg chg="add mod">
          <ac:chgData name="KIM CABRERA, HEE CHAN MOISES" userId="2bb627b7-d7cd-42e8-a532-6eea21593b80" providerId="ADAL" clId="{B7AFE269-6BCF-470C-BA21-004F22E62AEE}" dt="2021-12-28T16:20:16.792" v="2564" actId="20577"/>
          <ac:spMkLst>
            <pc:docMk/>
            <pc:sldMk cId="4021340323" sldId="264"/>
            <ac:spMk id="6" creationId="{D1ECA7F6-72C2-425E-BB1F-EEBAB3493BDC}"/>
          </ac:spMkLst>
        </pc:spChg>
        <pc:spChg chg="del">
          <ac:chgData name="KIM CABRERA, HEE CHAN MOISES" userId="2bb627b7-d7cd-42e8-a532-6eea21593b80" providerId="ADAL" clId="{B7AFE269-6BCF-470C-BA21-004F22E62AEE}" dt="2021-12-28T16:19:51.074" v="2558" actId="6264"/>
          <ac:spMkLst>
            <pc:docMk/>
            <pc:sldMk cId="4021340323" sldId="264"/>
            <ac:spMk id="43" creationId="{6D6CDB20-394C-4D51-9C5B-8751E21338DC}"/>
          </ac:spMkLst>
        </pc:spChg>
        <pc:spChg chg="del">
          <ac:chgData name="KIM CABRERA, HEE CHAN MOISES" userId="2bb627b7-d7cd-42e8-a532-6eea21593b80" providerId="ADAL" clId="{B7AFE269-6BCF-470C-BA21-004F22E62AEE}" dt="2021-12-28T16:19:51.074" v="2558" actId="6264"/>
          <ac:spMkLst>
            <pc:docMk/>
            <pc:sldMk cId="4021340323" sldId="264"/>
            <ac:spMk id="44" creationId="{46DFD1E0-DCA7-47E6-B78B-6ECDDF873DD6}"/>
          </ac:spMkLst>
        </pc:spChg>
        <pc:spChg chg="del">
          <ac:chgData name="KIM CABRERA, HEE CHAN MOISES" userId="2bb627b7-d7cd-42e8-a532-6eea21593b80" providerId="ADAL" clId="{B7AFE269-6BCF-470C-BA21-004F22E62AEE}" dt="2021-12-28T16:19:51.074" v="2558" actId="6264"/>
          <ac:spMkLst>
            <pc:docMk/>
            <pc:sldMk cId="4021340323" sldId="264"/>
            <ac:spMk id="45" creationId="{8AAB0B1E-BB97-40E0-8DCD-D1197A0E1D6A}"/>
          </ac:spMkLst>
        </pc:spChg>
        <pc:graphicFrameChg chg="del mod ord">
          <ac:chgData name="KIM CABRERA, HEE CHAN MOISES" userId="2bb627b7-d7cd-42e8-a532-6eea21593b80" providerId="ADAL" clId="{B7AFE269-6BCF-470C-BA21-004F22E62AEE}" dt="2021-12-28T16:20:12.280" v="2561" actId="478"/>
          <ac:graphicFrameMkLst>
            <pc:docMk/>
            <pc:sldMk cId="4021340323" sldId="264"/>
            <ac:graphicFrameMk id="48" creationId="{641AC9DE-D7D8-44C9-BD12-3968121988B4}"/>
          </ac:graphicFrameMkLst>
        </pc:graphicFrameChg>
        <pc:cxnChg chg="del">
          <ac:chgData name="KIM CABRERA, HEE CHAN MOISES" userId="2bb627b7-d7cd-42e8-a532-6eea21593b80" providerId="ADAL" clId="{B7AFE269-6BCF-470C-BA21-004F22E62AEE}" dt="2021-12-28T16:19:51.074" v="2558" actId="6264"/>
          <ac:cxnSpMkLst>
            <pc:docMk/>
            <pc:sldMk cId="4021340323" sldId="264"/>
            <ac:cxnSpMk id="46" creationId="{F492F8DF-EE34-4FC5-9FFE-76EB2E3BBA95}"/>
          </ac:cxnSpMkLst>
        </pc:cxnChg>
      </pc:sldChg>
      <pc:sldChg chg="addSp delSp modSp mod modAnim delDesignElem chgLayout modNotesTx">
        <pc:chgData name="KIM CABRERA, HEE CHAN MOISES" userId="2bb627b7-d7cd-42e8-a532-6eea21593b80" providerId="ADAL" clId="{B7AFE269-6BCF-470C-BA21-004F22E62AEE}" dt="2022-01-04T03:35:01.598" v="11725"/>
        <pc:sldMkLst>
          <pc:docMk/>
          <pc:sldMk cId="4159442742" sldId="265"/>
        </pc:sldMkLst>
        <pc:spChg chg="mod ord">
          <ac:chgData name="KIM CABRERA, HEE CHAN MOISES" userId="2bb627b7-d7cd-42e8-a532-6eea21593b80" providerId="ADAL" clId="{B7AFE269-6BCF-470C-BA21-004F22E62AEE}" dt="2022-01-04T03:27:45.996" v="11645" actId="1076"/>
          <ac:spMkLst>
            <pc:docMk/>
            <pc:sldMk cId="4159442742" sldId="265"/>
            <ac:spMk id="2" creationId="{9DE0B202-E9A7-4B44-B343-997A4F5AAF2E}"/>
          </ac:spMkLst>
        </pc:spChg>
        <pc:spChg chg="add del mod">
          <ac:chgData name="KIM CABRERA, HEE CHAN MOISES" userId="2bb627b7-d7cd-42e8-a532-6eea21593b80" providerId="ADAL" clId="{B7AFE269-6BCF-470C-BA21-004F22E62AEE}" dt="2021-12-28T16:20:19.811" v="2565" actId="6264"/>
          <ac:spMkLst>
            <pc:docMk/>
            <pc:sldMk cId="4159442742" sldId="265"/>
            <ac:spMk id="3" creationId="{35E853C8-924C-4A5C-974B-CE3E370C1EDA}"/>
          </ac:spMkLst>
        </pc:spChg>
        <pc:spChg chg="add del mod">
          <ac:chgData name="KIM CABRERA, HEE CHAN MOISES" userId="2bb627b7-d7cd-42e8-a532-6eea21593b80" providerId="ADAL" clId="{B7AFE269-6BCF-470C-BA21-004F22E62AEE}" dt="2021-12-28T16:20:19.811" v="2565" actId="6264"/>
          <ac:spMkLst>
            <pc:docMk/>
            <pc:sldMk cId="4159442742" sldId="265"/>
            <ac:spMk id="4" creationId="{219E5F10-2371-4AB7-8413-305784DB8EA3}"/>
          </ac:spMkLst>
        </pc:spChg>
        <pc:spChg chg="add del mod">
          <ac:chgData name="KIM CABRERA, HEE CHAN MOISES" userId="2bb627b7-d7cd-42e8-a532-6eea21593b80" providerId="ADAL" clId="{B7AFE269-6BCF-470C-BA21-004F22E62AEE}" dt="2021-12-28T19:13:43.711" v="4818" actId="21"/>
          <ac:spMkLst>
            <pc:docMk/>
            <pc:sldMk cId="4159442742" sldId="265"/>
            <ac:spMk id="6" creationId="{FE3D361D-8E9D-461F-8C99-988951D3FB1D}"/>
          </ac:spMkLst>
        </pc:spChg>
        <pc:spChg chg="add del mod">
          <ac:chgData name="KIM CABRERA, HEE CHAN MOISES" userId="2bb627b7-d7cd-42e8-a532-6eea21593b80" providerId="ADAL" clId="{B7AFE269-6BCF-470C-BA21-004F22E62AEE}" dt="2021-12-28T19:01:11.041" v="4595"/>
          <ac:spMkLst>
            <pc:docMk/>
            <pc:sldMk cId="4159442742" sldId="265"/>
            <ac:spMk id="9" creationId="{52FE9FE9-A1E7-4E94-B832-051CB0DA9951}"/>
          </ac:spMkLst>
        </pc:spChg>
        <pc:spChg chg="add del mod">
          <ac:chgData name="KIM CABRERA, HEE CHAN MOISES" userId="2bb627b7-d7cd-42e8-a532-6eea21593b80" providerId="ADAL" clId="{B7AFE269-6BCF-470C-BA21-004F22E62AEE}" dt="2021-12-28T19:01:08.112" v="4590" actId="478"/>
          <ac:spMkLst>
            <pc:docMk/>
            <pc:sldMk cId="4159442742" sldId="265"/>
            <ac:spMk id="11" creationId="{430AB838-36BC-4851-8038-4B8CA5464256}"/>
          </ac:spMkLst>
        </pc:spChg>
        <pc:spChg chg="add del mod">
          <ac:chgData name="KIM CABRERA, HEE CHAN MOISES" userId="2bb627b7-d7cd-42e8-a532-6eea21593b80" providerId="ADAL" clId="{B7AFE269-6BCF-470C-BA21-004F22E62AEE}" dt="2021-12-29T00:48:29.107" v="6444" actId="478"/>
          <ac:spMkLst>
            <pc:docMk/>
            <pc:sldMk cId="4159442742" sldId="265"/>
            <ac:spMk id="13" creationId="{CBEF4B9A-51ED-4908-95A4-19C196E98B5D}"/>
          </ac:spMkLst>
        </pc:spChg>
        <pc:spChg chg="del">
          <ac:chgData name="KIM CABRERA, HEE CHAN MOISES" userId="2bb627b7-d7cd-42e8-a532-6eea21593b80" providerId="ADAL" clId="{B7AFE269-6BCF-470C-BA21-004F22E62AEE}" dt="2021-12-28T16:20:19.811" v="2565" actId="6264"/>
          <ac:spMkLst>
            <pc:docMk/>
            <pc:sldMk cId="4159442742" sldId="265"/>
            <ac:spMk id="15" creationId="{6D6CDB20-394C-4D51-9C5B-8751E21338DC}"/>
          </ac:spMkLst>
        </pc:spChg>
        <pc:spChg chg="del">
          <ac:chgData name="KIM CABRERA, HEE CHAN MOISES" userId="2bb627b7-d7cd-42e8-a532-6eea21593b80" providerId="ADAL" clId="{B7AFE269-6BCF-470C-BA21-004F22E62AEE}" dt="2021-12-28T16:20:19.811" v="2565" actId="6264"/>
          <ac:spMkLst>
            <pc:docMk/>
            <pc:sldMk cId="4159442742" sldId="265"/>
            <ac:spMk id="16" creationId="{46DFD1E0-DCA7-47E6-B78B-6ECDDF873DD6}"/>
          </ac:spMkLst>
        </pc:spChg>
        <pc:spChg chg="del">
          <ac:chgData name="KIM CABRERA, HEE CHAN MOISES" userId="2bb627b7-d7cd-42e8-a532-6eea21593b80" providerId="ADAL" clId="{B7AFE269-6BCF-470C-BA21-004F22E62AEE}" dt="2021-12-28T16:20:19.811" v="2565" actId="6264"/>
          <ac:spMkLst>
            <pc:docMk/>
            <pc:sldMk cId="4159442742" sldId="265"/>
            <ac:spMk id="17" creationId="{8AAB0B1E-BB97-40E0-8DCD-D1197A0E1D6A}"/>
          </ac:spMkLst>
        </pc:spChg>
        <pc:spChg chg="add">
          <ac:chgData name="KIM CABRERA, HEE CHAN MOISES" userId="2bb627b7-d7cd-42e8-a532-6eea21593b80" providerId="ADAL" clId="{B7AFE269-6BCF-470C-BA21-004F22E62AEE}" dt="2022-01-03T02:32:28.998" v="11390" actId="26606"/>
          <ac:spMkLst>
            <pc:docMk/>
            <pc:sldMk cId="4159442742" sldId="265"/>
            <ac:spMk id="73" creationId="{53F29798-D584-4792-9B62-3F5F5C36D619}"/>
          </ac:spMkLst>
        </pc:spChg>
        <pc:graphicFrameChg chg="del mod ord">
          <ac:chgData name="KIM CABRERA, HEE CHAN MOISES" userId="2bb627b7-d7cd-42e8-a532-6eea21593b80" providerId="ADAL" clId="{B7AFE269-6BCF-470C-BA21-004F22E62AEE}" dt="2021-12-28T16:20:31.317" v="2570" actId="478"/>
          <ac:graphicFrameMkLst>
            <pc:docMk/>
            <pc:sldMk cId="4159442742" sldId="265"/>
            <ac:graphicFrameMk id="18" creationId="{4A931D9D-EC5D-4F3C-BBC3-EB15AF852CCD}"/>
          </ac:graphicFrameMkLst>
        </pc:graphicFrameChg>
        <pc:picChg chg="add mod ord modCrop">
          <ac:chgData name="KIM CABRERA, HEE CHAN MOISES" userId="2bb627b7-d7cd-42e8-a532-6eea21593b80" providerId="ADAL" clId="{B7AFE269-6BCF-470C-BA21-004F22E62AEE}" dt="2022-01-03T02:32:28.998" v="11390" actId="26606"/>
          <ac:picMkLst>
            <pc:docMk/>
            <pc:sldMk cId="4159442742" sldId="265"/>
            <ac:picMk id="8" creationId="{04A32B8F-A016-40B2-8C2B-D68FEA91F4F6}"/>
          </ac:picMkLst>
        </pc:picChg>
        <pc:picChg chg="add del">
          <ac:chgData name="KIM CABRERA, HEE CHAN MOISES" userId="2bb627b7-d7cd-42e8-a532-6eea21593b80" providerId="ADAL" clId="{B7AFE269-6BCF-470C-BA21-004F22E62AEE}" dt="2021-12-28T19:01:07.741" v="4589"/>
          <ac:picMkLst>
            <pc:docMk/>
            <pc:sldMk cId="4159442742" sldId="265"/>
            <ac:picMk id="3074" creationId="{3EAC6B66-88AD-4C5A-88F4-DEB7D7D19AB6}"/>
          </ac:picMkLst>
        </pc:picChg>
        <pc:picChg chg="add mod">
          <ac:chgData name="KIM CABRERA, HEE CHAN MOISES" userId="2bb627b7-d7cd-42e8-a532-6eea21593b80" providerId="ADAL" clId="{B7AFE269-6BCF-470C-BA21-004F22E62AEE}" dt="2022-01-03T02:32:28.998" v="11390" actId="26606"/>
          <ac:picMkLst>
            <pc:docMk/>
            <pc:sldMk cId="4159442742" sldId="265"/>
            <ac:picMk id="3076" creationId="{841EE0E0-492E-40FB-99EE-1F9E116312DB}"/>
          </ac:picMkLst>
        </pc:picChg>
      </pc:sldChg>
      <pc:sldChg chg="addSp delSp modSp mod ord modAnim delDesignElem chgLayout">
        <pc:chgData name="KIM CABRERA, HEE CHAN MOISES" userId="2bb627b7-d7cd-42e8-a532-6eea21593b80" providerId="ADAL" clId="{B7AFE269-6BCF-470C-BA21-004F22E62AEE}" dt="2022-01-04T03:59:30.521" v="11758" actId="14100"/>
        <pc:sldMkLst>
          <pc:docMk/>
          <pc:sldMk cId="255870629" sldId="266"/>
        </pc:sldMkLst>
        <pc:spChg chg="mod ord">
          <ac:chgData name="KIM CABRERA, HEE CHAN MOISES" userId="2bb627b7-d7cd-42e8-a532-6eea21593b80" providerId="ADAL" clId="{B7AFE269-6BCF-470C-BA21-004F22E62AEE}" dt="2022-01-04T03:27:22.864" v="11639" actId="403"/>
          <ac:spMkLst>
            <pc:docMk/>
            <pc:sldMk cId="255870629" sldId="266"/>
            <ac:spMk id="2" creationId="{EF86E5D3-F437-4BC4-B8A7-E1D8F16209E7}"/>
          </ac:spMkLst>
        </pc:spChg>
        <pc:spChg chg="add del mod">
          <ac:chgData name="KIM CABRERA, HEE CHAN MOISES" userId="2bb627b7-d7cd-42e8-a532-6eea21593b80" providerId="ADAL" clId="{B7AFE269-6BCF-470C-BA21-004F22E62AEE}" dt="2021-12-28T16:20:36.690" v="2574" actId="6264"/>
          <ac:spMkLst>
            <pc:docMk/>
            <pc:sldMk cId="255870629" sldId="266"/>
            <ac:spMk id="3" creationId="{67D07A7A-3080-4322-8C73-38DBE2C7687C}"/>
          </ac:spMkLst>
        </pc:spChg>
        <pc:spChg chg="add del mod">
          <ac:chgData name="KIM CABRERA, HEE CHAN MOISES" userId="2bb627b7-d7cd-42e8-a532-6eea21593b80" providerId="ADAL" clId="{B7AFE269-6BCF-470C-BA21-004F22E62AEE}" dt="2021-12-28T16:20:36.690" v="2574" actId="6264"/>
          <ac:spMkLst>
            <pc:docMk/>
            <pc:sldMk cId="255870629" sldId="266"/>
            <ac:spMk id="4" creationId="{3A3B486C-DF06-4A87-B4FA-5FC46AE1DB9E}"/>
          </ac:spMkLst>
        </pc:spChg>
        <pc:spChg chg="add mod">
          <ac:chgData name="KIM CABRERA, HEE CHAN MOISES" userId="2bb627b7-d7cd-42e8-a532-6eea21593b80" providerId="ADAL" clId="{B7AFE269-6BCF-470C-BA21-004F22E62AEE}" dt="2022-01-03T02:32:18.962" v="11389" actId="27636"/>
          <ac:spMkLst>
            <pc:docMk/>
            <pc:sldMk cId="255870629" sldId="266"/>
            <ac:spMk id="7" creationId="{1DA66F33-9DFD-4D69-A278-3DBDBE806712}"/>
          </ac:spMkLst>
        </pc:spChg>
        <pc:spChg chg="del">
          <ac:chgData name="KIM CABRERA, HEE CHAN MOISES" userId="2bb627b7-d7cd-42e8-a532-6eea21593b80" providerId="ADAL" clId="{B7AFE269-6BCF-470C-BA21-004F22E62AEE}" dt="2021-12-28T16:20:36.690" v="2574" actId="6264"/>
          <ac:spMkLst>
            <pc:docMk/>
            <pc:sldMk cId="255870629" sldId="266"/>
            <ac:spMk id="9" creationId="{8E761768-3858-4B55-A983-E0B7B1409F0F}"/>
          </ac:spMkLst>
        </pc:spChg>
        <pc:spChg chg="del">
          <ac:chgData name="KIM CABRERA, HEE CHAN MOISES" userId="2bb627b7-d7cd-42e8-a532-6eea21593b80" providerId="ADAL" clId="{B7AFE269-6BCF-470C-BA21-004F22E62AEE}" dt="2021-12-28T16:20:36.690" v="2574" actId="6264"/>
          <ac:spMkLst>
            <pc:docMk/>
            <pc:sldMk cId="255870629" sldId="266"/>
            <ac:spMk id="11" creationId="{E3E51905-F374-4E1A-97CF-B741584B74D5}"/>
          </ac:spMkLst>
        </pc:spChg>
        <pc:spChg chg="del">
          <ac:chgData name="KIM CABRERA, HEE CHAN MOISES" userId="2bb627b7-d7cd-42e8-a532-6eea21593b80" providerId="ADAL" clId="{B7AFE269-6BCF-470C-BA21-004F22E62AEE}" dt="2021-12-28T16:20:36.690" v="2574" actId="6264"/>
          <ac:spMkLst>
            <pc:docMk/>
            <pc:sldMk cId="255870629" sldId="266"/>
            <ac:spMk id="13" creationId="{A210685A-6235-45A7-850D-A6F555466EF7}"/>
          </ac:spMkLst>
        </pc:spChg>
        <pc:spChg chg="add del">
          <ac:chgData name="KIM CABRERA, HEE CHAN MOISES" userId="2bb627b7-d7cd-42e8-a532-6eea21593b80" providerId="ADAL" clId="{B7AFE269-6BCF-470C-BA21-004F22E62AEE}" dt="2022-01-03T02:31:33.803" v="11367" actId="26606"/>
          <ac:spMkLst>
            <pc:docMk/>
            <pc:sldMk cId="255870629" sldId="266"/>
            <ac:spMk id="73" creationId="{0B9EE3F3-89B7-43C3-8651-C4C96830993D}"/>
          </ac:spMkLst>
        </pc:spChg>
        <pc:spChg chg="add del">
          <ac:chgData name="KIM CABRERA, HEE CHAN MOISES" userId="2bb627b7-d7cd-42e8-a532-6eea21593b80" providerId="ADAL" clId="{B7AFE269-6BCF-470C-BA21-004F22E62AEE}" dt="2022-01-03T02:31:33.803" v="11367" actId="26606"/>
          <ac:spMkLst>
            <pc:docMk/>
            <pc:sldMk cId="255870629" sldId="266"/>
            <ac:spMk id="75" creationId="{33AE4636-AEEC-45D6-84D4-7AC2DA48ECF8}"/>
          </ac:spMkLst>
        </pc:spChg>
        <pc:spChg chg="add del">
          <ac:chgData name="KIM CABRERA, HEE CHAN MOISES" userId="2bb627b7-d7cd-42e8-a532-6eea21593b80" providerId="ADAL" clId="{B7AFE269-6BCF-470C-BA21-004F22E62AEE}" dt="2022-01-03T02:31:33.803" v="11367" actId="26606"/>
          <ac:spMkLst>
            <pc:docMk/>
            <pc:sldMk cId="255870629" sldId="266"/>
            <ac:spMk id="77" creationId="{8D9CE0F4-2EB2-4F1F-8AAC-DB3571D9FE10}"/>
          </ac:spMkLst>
        </pc:spChg>
        <pc:spChg chg="add del">
          <ac:chgData name="KIM CABRERA, HEE CHAN MOISES" userId="2bb627b7-d7cd-42e8-a532-6eea21593b80" providerId="ADAL" clId="{B7AFE269-6BCF-470C-BA21-004F22E62AEE}" dt="2022-01-03T02:31:39.244" v="11369" actId="26606"/>
          <ac:spMkLst>
            <pc:docMk/>
            <pc:sldMk cId="255870629" sldId="266"/>
            <ac:spMk id="2054" creationId="{743AA782-23D1-4521-8CAD-47662984AA08}"/>
          </ac:spMkLst>
        </pc:spChg>
        <pc:spChg chg="add del">
          <ac:chgData name="KIM CABRERA, HEE CHAN MOISES" userId="2bb627b7-d7cd-42e8-a532-6eea21593b80" providerId="ADAL" clId="{B7AFE269-6BCF-470C-BA21-004F22E62AEE}" dt="2022-01-03T02:31:39.244" v="11369" actId="26606"/>
          <ac:spMkLst>
            <pc:docMk/>
            <pc:sldMk cId="255870629" sldId="266"/>
            <ac:spMk id="2055" creationId="{650D18FE-0824-4A46-B22C-A86B52E5780A}"/>
          </ac:spMkLst>
        </pc:spChg>
        <pc:spChg chg="add del">
          <ac:chgData name="KIM CABRERA, HEE CHAN MOISES" userId="2bb627b7-d7cd-42e8-a532-6eea21593b80" providerId="ADAL" clId="{B7AFE269-6BCF-470C-BA21-004F22E62AEE}" dt="2022-01-03T02:31:50.493" v="11371" actId="26606"/>
          <ac:spMkLst>
            <pc:docMk/>
            <pc:sldMk cId="255870629" sldId="266"/>
            <ac:spMk id="2056" creationId="{2B97F24A-32CE-4C1C-A50D-3016B394DCFB}"/>
          </ac:spMkLst>
        </pc:spChg>
        <pc:spChg chg="add del">
          <ac:chgData name="KIM CABRERA, HEE CHAN MOISES" userId="2bb627b7-d7cd-42e8-a532-6eea21593b80" providerId="ADAL" clId="{B7AFE269-6BCF-470C-BA21-004F22E62AEE}" dt="2022-01-03T02:31:50.493" v="11371" actId="26606"/>
          <ac:spMkLst>
            <pc:docMk/>
            <pc:sldMk cId="255870629" sldId="266"/>
            <ac:spMk id="2057" creationId="{CD8B4F24-440B-49E9-B85D-733523DC064B}"/>
          </ac:spMkLst>
        </pc:spChg>
        <pc:spChg chg="add del">
          <ac:chgData name="KIM CABRERA, HEE CHAN MOISES" userId="2bb627b7-d7cd-42e8-a532-6eea21593b80" providerId="ADAL" clId="{B7AFE269-6BCF-470C-BA21-004F22E62AEE}" dt="2022-01-03T02:31:52.595" v="11373" actId="26606"/>
          <ac:spMkLst>
            <pc:docMk/>
            <pc:sldMk cId="255870629" sldId="266"/>
            <ac:spMk id="2058" creationId="{2B97F24A-32CE-4C1C-A50D-3016B394DCFB}"/>
          </ac:spMkLst>
        </pc:spChg>
        <pc:spChg chg="add del">
          <ac:chgData name="KIM CABRERA, HEE CHAN MOISES" userId="2bb627b7-d7cd-42e8-a532-6eea21593b80" providerId="ADAL" clId="{B7AFE269-6BCF-470C-BA21-004F22E62AEE}" dt="2022-01-03T02:31:52.595" v="11373" actId="26606"/>
          <ac:spMkLst>
            <pc:docMk/>
            <pc:sldMk cId="255870629" sldId="266"/>
            <ac:spMk id="2059" creationId="{6357EC4F-235E-4222-A36F-C7878ACE37F2}"/>
          </ac:spMkLst>
        </pc:spChg>
        <pc:spChg chg="add del">
          <ac:chgData name="KIM CABRERA, HEE CHAN MOISES" userId="2bb627b7-d7cd-42e8-a532-6eea21593b80" providerId="ADAL" clId="{B7AFE269-6BCF-470C-BA21-004F22E62AEE}" dt="2022-01-03T02:32:01.020" v="11379" actId="26606"/>
          <ac:spMkLst>
            <pc:docMk/>
            <pc:sldMk cId="255870629" sldId="266"/>
            <ac:spMk id="2060" creationId="{743AA782-23D1-4521-8CAD-47662984AA08}"/>
          </ac:spMkLst>
        </pc:spChg>
        <pc:spChg chg="add del">
          <ac:chgData name="KIM CABRERA, HEE CHAN MOISES" userId="2bb627b7-d7cd-42e8-a532-6eea21593b80" providerId="ADAL" clId="{B7AFE269-6BCF-470C-BA21-004F22E62AEE}" dt="2022-01-03T02:31:53.195" v="11375" actId="26606"/>
          <ac:spMkLst>
            <pc:docMk/>
            <pc:sldMk cId="255870629" sldId="266"/>
            <ac:spMk id="2061" creationId="{2B97F24A-32CE-4C1C-A50D-3016B394DCFB}"/>
          </ac:spMkLst>
        </pc:spChg>
        <pc:spChg chg="add del">
          <ac:chgData name="KIM CABRERA, HEE CHAN MOISES" userId="2bb627b7-d7cd-42e8-a532-6eea21593b80" providerId="ADAL" clId="{B7AFE269-6BCF-470C-BA21-004F22E62AEE}" dt="2022-01-03T02:31:53.195" v="11375" actId="26606"/>
          <ac:spMkLst>
            <pc:docMk/>
            <pc:sldMk cId="255870629" sldId="266"/>
            <ac:spMk id="2062" creationId="{CD8B4F24-440B-49E9-B85D-733523DC064B}"/>
          </ac:spMkLst>
        </pc:spChg>
        <pc:spChg chg="add del">
          <ac:chgData name="KIM CABRERA, HEE CHAN MOISES" userId="2bb627b7-d7cd-42e8-a532-6eea21593b80" providerId="ADAL" clId="{B7AFE269-6BCF-470C-BA21-004F22E62AEE}" dt="2022-01-03T02:32:01.020" v="11379" actId="26606"/>
          <ac:spMkLst>
            <pc:docMk/>
            <pc:sldMk cId="255870629" sldId="266"/>
            <ac:spMk id="2063" creationId="{71877DBC-BB60-40F0-AC93-2ACDBAAE60CE}"/>
          </ac:spMkLst>
        </pc:spChg>
        <pc:spChg chg="add del">
          <ac:chgData name="KIM CABRERA, HEE CHAN MOISES" userId="2bb627b7-d7cd-42e8-a532-6eea21593b80" providerId="ADAL" clId="{B7AFE269-6BCF-470C-BA21-004F22E62AEE}" dt="2022-01-03T02:31:53.513" v="11377" actId="26606"/>
          <ac:spMkLst>
            <pc:docMk/>
            <pc:sldMk cId="255870629" sldId="266"/>
            <ac:spMk id="2064" creationId="{2B97F24A-32CE-4C1C-A50D-3016B394DCFB}"/>
          </ac:spMkLst>
        </pc:spChg>
        <pc:spChg chg="add del">
          <ac:chgData name="KIM CABRERA, HEE CHAN MOISES" userId="2bb627b7-d7cd-42e8-a532-6eea21593b80" providerId="ADAL" clId="{B7AFE269-6BCF-470C-BA21-004F22E62AEE}" dt="2022-01-03T02:31:53.513" v="11377" actId="26606"/>
          <ac:spMkLst>
            <pc:docMk/>
            <pc:sldMk cId="255870629" sldId="266"/>
            <ac:spMk id="2065" creationId="{6357EC4F-235E-4222-A36F-C7878ACE37F2}"/>
          </ac:spMkLst>
        </pc:spChg>
        <pc:spChg chg="add">
          <ac:chgData name="KIM CABRERA, HEE CHAN MOISES" userId="2bb627b7-d7cd-42e8-a532-6eea21593b80" providerId="ADAL" clId="{B7AFE269-6BCF-470C-BA21-004F22E62AEE}" dt="2022-01-03T02:32:02.761" v="11380" actId="26606"/>
          <ac:spMkLst>
            <pc:docMk/>
            <pc:sldMk cId="255870629" sldId="266"/>
            <ac:spMk id="2066" creationId="{2B566528-1B12-4246-9431-5C2D7D081168}"/>
          </ac:spMkLst>
        </pc:spChg>
        <pc:grpChg chg="del">
          <ac:chgData name="KIM CABRERA, HEE CHAN MOISES" userId="2bb627b7-d7cd-42e8-a532-6eea21593b80" providerId="ADAL" clId="{B7AFE269-6BCF-470C-BA21-004F22E62AEE}" dt="2021-12-28T16:20:36.690" v="2574" actId="6264"/>
          <ac:grpSpMkLst>
            <pc:docMk/>
            <pc:sldMk cId="255870629" sldId="266"/>
            <ac:grpSpMk id="15" creationId="{AB70F8CE-E82E-416C-9783-C495D90B9EAC}"/>
          </ac:grpSpMkLst>
        </pc:grpChg>
        <pc:grpChg chg="add">
          <ac:chgData name="KIM CABRERA, HEE CHAN MOISES" userId="2bb627b7-d7cd-42e8-a532-6eea21593b80" providerId="ADAL" clId="{B7AFE269-6BCF-470C-BA21-004F22E62AEE}" dt="2022-01-03T02:32:02.761" v="11380" actId="26606"/>
          <ac:grpSpMkLst>
            <pc:docMk/>
            <pc:sldMk cId="255870629" sldId="266"/>
            <ac:grpSpMk id="79" creationId="{5995D10D-E9C9-47DB-AE7E-801FEF38F5C9}"/>
          </ac:grpSpMkLst>
        </pc:grpChg>
        <pc:grpChg chg="add">
          <ac:chgData name="KIM CABRERA, HEE CHAN MOISES" userId="2bb627b7-d7cd-42e8-a532-6eea21593b80" providerId="ADAL" clId="{B7AFE269-6BCF-470C-BA21-004F22E62AEE}" dt="2022-01-03T02:32:02.761" v="11380" actId="26606"/>
          <ac:grpSpMkLst>
            <pc:docMk/>
            <pc:sldMk cId="255870629" sldId="266"/>
            <ac:grpSpMk id="2067" creationId="{828A5161-06F1-46CF-8AD7-844680A59E13}"/>
          </ac:grpSpMkLst>
        </pc:grpChg>
        <pc:graphicFrameChg chg="del mod ord">
          <ac:chgData name="KIM CABRERA, HEE CHAN MOISES" userId="2bb627b7-d7cd-42e8-a532-6eea21593b80" providerId="ADAL" clId="{B7AFE269-6BCF-470C-BA21-004F22E62AEE}" dt="2021-12-28T16:20:49.938" v="2577" actId="478"/>
          <ac:graphicFrameMkLst>
            <pc:docMk/>
            <pc:sldMk cId="255870629" sldId="266"/>
            <ac:graphicFrameMk id="5" creationId="{B86EC421-2B77-489D-9366-CB0DCD079A33}"/>
          </ac:graphicFrameMkLst>
        </pc:graphicFrameChg>
        <pc:picChg chg="add del mod">
          <ac:chgData name="KIM CABRERA, HEE CHAN MOISES" userId="2bb627b7-d7cd-42e8-a532-6eea21593b80" providerId="ADAL" clId="{B7AFE269-6BCF-470C-BA21-004F22E62AEE}" dt="2021-12-28T18:46:23.959" v="4546"/>
          <ac:picMkLst>
            <pc:docMk/>
            <pc:sldMk cId="255870629" sldId="266"/>
            <ac:picMk id="2050" creationId="{9C4796B6-0CEE-4872-8B1C-5C39660A3E43}"/>
          </ac:picMkLst>
        </pc:picChg>
        <pc:picChg chg="add mod">
          <ac:chgData name="KIM CABRERA, HEE CHAN MOISES" userId="2bb627b7-d7cd-42e8-a532-6eea21593b80" providerId="ADAL" clId="{B7AFE269-6BCF-470C-BA21-004F22E62AEE}" dt="2022-01-04T03:59:30.521" v="11758" actId="14100"/>
          <ac:picMkLst>
            <pc:docMk/>
            <pc:sldMk cId="255870629" sldId="266"/>
            <ac:picMk id="2052" creationId="{083CF055-FE04-4E8F-ACE9-57C7679E2A6E}"/>
          </ac:picMkLst>
        </pc:picChg>
      </pc:sldChg>
      <pc:sldChg chg="addSp delSp modSp mod modAnim delDesignElem chgLayout">
        <pc:chgData name="KIM CABRERA, HEE CHAN MOISES" userId="2bb627b7-d7cd-42e8-a532-6eea21593b80" providerId="ADAL" clId="{B7AFE269-6BCF-470C-BA21-004F22E62AEE}" dt="2022-01-04T03:27:14.269" v="11637" actId="403"/>
        <pc:sldMkLst>
          <pc:docMk/>
          <pc:sldMk cId="2350505859" sldId="267"/>
        </pc:sldMkLst>
        <pc:spChg chg="mod ord">
          <ac:chgData name="KIM CABRERA, HEE CHAN MOISES" userId="2bb627b7-d7cd-42e8-a532-6eea21593b80" providerId="ADAL" clId="{B7AFE269-6BCF-470C-BA21-004F22E62AEE}" dt="2022-01-04T03:27:14.269" v="11637" actId="403"/>
          <ac:spMkLst>
            <pc:docMk/>
            <pc:sldMk cId="2350505859" sldId="267"/>
            <ac:spMk id="2" creationId="{DCCDE699-6324-479E-80EF-E63D28091D41}"/>
          </ac:spMkLst>
        </pc:spChg>
        <pc:spChg chg="add del mod">
          <ac:chgData name="KIM CABRERA, HEE CHAN MOISES" userId="2bb627b7-d7cd-42e8-a532-6eea21593b80" providerId="ADAL" clId="{B7AFE269-6BCF-470C-BA21-004F22E62AEE}" dt="2021-12-28T16:19:04.233" v="2547" actId="6264"/>
          <ac:spMkLst>
            <pc:docMk/>
            <pc:sldMk cId="2350505859" sldId="267"/>
            <ac:spMk id="3" creationId="{5BB6714C-3541-451F-9ECF-F7D49BA421D7}"/>
          </ac:spMkLst>
        </pc:spChg>
        <pc:spChg chg="add del mod ord">
          <ac:chgData name="KIM CABRERA, HEE CHAN MOISES" userId="2bb627b7-d7cd-42e8-a532-6eea21593b80" providerId="ADAL" clId="{B7AFE269-6BCF-470C-BA21-004F22E62AEE}" dt="2021-12-28T16:19:17.942" v="2552" actId="478"/>
          <ac:spMkLst>
            <pc:docMk/>
            <pc:sldMk cId="2350505859" sldId="267"/>
            <ac:spMk id="4" creationId="{86F8B240-1302-428E-903E-92513ED784DC}"/>
          </ac:spMkLst>
        </pc:spChg>
        <pc:spChg chg="del">
          <ac:chgData name="KIM CABRERA, HEE CHAN MOISES" userId="2bb627b7-d7cd-42e8-a532-6eea21593b80" providerId="ADAL" clId="{B7AFE269-6BCF-470C-BA21-004F22E62AEE}" dt="2021-12-28T16:19:04.233" v="2547" actId="6264"/>
          <ac:spMkLst>
            <pc:docMk/>
            <pc:sldMk cId="2350505859" sldId="267"/>
            <ac:spMk id="7" creationId="{D8386171-E87D-46AB-8718-4CE2A88748BD}"/>
          </ac:spMkLst>
        </pc:spChg>
        <pc:spChg chg="del">
          <ac:chgData name="KIM CABRERA, HEE CHAN MOISES" userId="2bb627b7-d7cd-42e8-a532-6eea21593b80" providerId="ADAL" clId="{B7AFE269-6BCF-470C-BA21-004F22E62AEE}" dt="2021-12-28T16:19:04.233" v="2547" actId="6264"/>
          <ac:spMkLst>
            <pc:docMk/>
            <pc:sldMk cId="2350505859" sldId="267"/>
            <ac:spMk id="9" creationId="{207CB456-8849-413C-8210-B663779A32E0}"/>
          </ac:spMkLst>
        </pc:spChg>
        <pc:spChg chg="add mod">
          <ac:chgData name="KIM CABRERA, HEE CHAN MOISES" userId="2bb627b7-d7cd-42e8-a532-6eea21593b80" providerId="ADAL" clId="{B7AFE269-6BCF-470C-BA21-004F22E62AEE}" dt="2022-01-03T03:05:05.388" v="11550" actId="20577"/>
          <ac:spMkLst>
            <pc:docMk/>
            <pc:sldMk cId="2350505859" sldId="267"/>
            <ac:spMk id="10" creationId="{293E8770-4356-4318-8FFD-5E32706CE329}"/>
          </ac:spMkLst>
        </pc:spChg>
        <pc:spChg chg="del">
          <ac:chgData name="KIM CABRERA, HEE CHAN MOISES" userId="2bb627b7-d7cd-42e8-a532-6eea21593b80" providerId="ADAL" clId="{B7AFE269-6BCF-470C-BA21-004F22E62AEE}" dt="2021-12-28T16:19:04.233" v="2547" actId="6264"/>
          <ac:spMkLst>
            <pc:docMk/>
            <pc:sldMk cId="2350505859" sldId="267"/>
            <ac:spMk id="11" creationId="{E513936D-D1EB-4E42-A97F-942BA1F3DFA7}"/>
          </ac:spMkLst>
        </pc:spChg>
        <pc:spChg chg="add del mod">
          <ac:chgData name="KIM CABRERA, HEE CHAN MOISES" userId="2bb627b7-d7cd-42e8-a532-6eea21593b80" providerId="ADAL" clId="{B7AFE269-6BCF-470C-BA21-004F22E62AEE}" dt="2021-12-28T17:25:48.305" v="3310" actId="21"/>
          <ac:spMkLst>
            <pc:docMk/>
            <pc:sldMk cId="2350505859" sldId="267"/>
            <ac:spMk id="12" creationId="{11741A22-DB6B-4481-AE8E-83F7458F1D2B}"/>
          </ac:spMkLst>
        </pc:spChg>
        <pc:spChg chg="add">
          <ac:chgData name="KIM CABRERA, HEE CHAN MOISES" userId="2bb627b7-d7cd-42e8-a532-6eea21593b80" providerId="ADAL" clId="{B7AFE269-6BCF-470C-BA21-004F22E62AEE}" dt="2022-01-03T02:29:07.331" v="11349" actId="26606"/>
          <ac:spMkLst>
            <pc:docMk/>
            <pc:sldMk cId="2350505859" sldId="267"/>
            <ac:spMk id="16" creationId="{4AC6B390-BC59-4F1D-A0EE-D71A92F0A0B2}"/>
          </ac:spMkLst>
        </pc:spChg>
        <pc:spChg chg="add">
          <ac:chgData name="KIM CABRERA, HEE CHAN MOISES" userId="2bb627b7-d7cd-42e8-a532-6eea21593b80" providerId="ADAL" clId="{B7AFE269-6BCF-470C-BA21-004F22E62AEE}" dt="2022-01-03T02:29:07.331" v="11349" actId="26606"/>
          <ac:spMkLst>
            <pc:docMk/>
            <pc:sldMk cId="2350505859" sldId="267"/>
            <ac:spMk id="17" creationId="{B6C60D79-16F1-4C4B-B7E3-7634E7069CDE}"/>
          </ac:spMkLst>
        </pc:spChg>
        <pc:spChg chg="add">
          <ac:chgData name="KIM CABRERA, HEE CHAN MOISES" userId="2bb627b7-d7cd-42e8-a532-6eea21593b80" providerId="ADAL" clId="{B7AFE269-6BCF-470C-BA21-004F22E62AEE}" dt="2022-01-03T02:29:07.331" v="11349" actId="26606"/>
          <ac:spMkLst>
            <pc:docMk/>
            <pc:sldMk cId="2350505859" sldId="267"/>
            <ac:spMk id="18" creationId="{426B127E-6498-4C77-9C9D-4553A5113B80}"/>
          </ac:spMkLst>
        </pc:spChg>
        <pc:spChg chg="add del">
          <ac:chgData name="KIM CABRERA, HEE CHAN MOISES" userId="2bb627b7-d7cd-42e8-a532-6eea21593b80" providerId="ADAL" clId="{B7AFE269-6BCF-470C-BA21-004F22E62AEE}" dt="2022-01-03T02:28:59.788" v="11348" actId="26606"/>
          <ac:spMkLst>
            <pc:docMk/>
            <pc:sldMk cId="2350505859" sldId="267"/>
            <ac:spMk id="19" creationId="{4F7EBAE4-9945-4473-9E34-B2C66EA0F03D}"/>
          </ac:spMkLst>
        </pc:spChg>
        <pc:spChg chg="add del">
          <ac:chgData name="KIM CABRERA, HEE CHAN MOISES" userId="2bb627b7-d7cd-42e8-a532-6eea21593b80" providerId="ADAL" clId="{B7AFE269-6BCF-470C-BA21-004F22E62AEE}" dt="2022-01-03T02:28:59.788" v="11348" actId="26606"/>
          <ac:spMkLst>
            <pc:docMk/>
            <pc:sldMk cId="2350505859" sldId="267"/>
            <ac:spMk id="21" creationId="{70BEB1E7-2F88-40BC-B73D-42E5B6F80BFC}"/>
          </ac:spMkLst>
        </pc:spChg>
        <pc:spChg chg="add del">
          <ac:chgData name="KIM CABRERA, HEE CHAN MOISES" userId="2bb627b7-d7cd-42e8-a532-6eea21593b80" providerId="ADAL" clId="{B7AFE269-6BCF-470C-BA21-004F22E62AEE}" dt="2022-01-03T02:28:59.788" v="11348" actId="26606"/>
          <ac:spMkLst>
            <pc:docMk/>
            <pc:sldMk cId="2350505859" sldId="267"/>
            <ac:spMk id="23" creationId="{A7B99495-F43F-4D80-A44F-2CB4764EB90B}"/>
          </ac:spMkLst>
        </pc:spChg>
        <pc:picChg chg="add del mod">
          <ac:chgData name="KIM CABRERA, HEE CHAN MOISES" userId="2bb627b7-d7cd-42e8-a532-6eea21593b80" providerId="ADAL" clId="{B7AFE269-6BCF-470C-BA21-004F22E62AEE}" dt="2021-12-28T17:32:52.427" v="3316" actId="21"/>
          <ac:picMkLst>
            <pc:docMk/>
            <pc:sldMk cId="2350505859" sldId="267"/>
            <ac:picMk id="6" creationId="{9B3FFE67-B902-4EF1-8A74-B8D3A90FF14E}"/>
          </ac:picMkLst>
        </pc:picChg>
        <pc:picChg chg="add mod ord">
          <ac:chgData name="KIM CABRERA, HEE CHAN MOISES" userId="2bb627b7-d7cd-42e8-a532-6eea21593b80" providerId="ADAL" clId="{B7AFE269-6BCF-470C-BA21-004F22E62AEE}" dt="2022-01-03T02:29:07.331" v="11349" actId="26606"/>
          <ac:picMkLst>
            <pc:docMk/>
            <pc:sldMk cId="2350505859" sldId="267"/>
            <ac:picMk id="14" creationId="{4CA6E73D-662C-4A06-82E4-6EBD31E7693D}"/>
          </ac:picMkLst>
        </pc:picChg>
        <pc:cxnChg chg="del">
          <ac:chgData name="KIM CABRERA, HEE CHAN MOISES" userId="2bb627b7-d7cd-42e8-a532-6eea21593b80" providerId="ADAL" clId="{B7AFE269-6BCF-470C-BA21-004F22E62AEE}" dt="2021-12-28T16:19:04.233" v="2547" actId="6264"/>
          <ac:cxnSpMkLst>
            <pc:docMk/>
            <pc:sldMk cId="2350505859" sldId="267"/>
            <ac:cxnSpMk id="13" creationId="{0F1CEE28-B4B8-49F5-B9E6-C955AD161193}"/>
          </ac:cxnSpMkLst>
        </pc:cxnChg>
      </pc:sldChg>
      <pc:sldChg chg="addSp delSp modSp del mod delDesignElem chgLayout">
        <pc:chgData name="KIM CABRERA, HEE CHAN MOISES" userId="2bb627b7-d7cd-42e8-a532-6eea21593b80" providerId="ADAL" clId="{B7AFE269-6BCF-470C-BA21-004F22E62AEE}" dt="2021-12-28T16:19:29.115" v="2556" actId="2696"/>
        <pc:sldMkLst>
          <pc:docMk/>
          <pc:sldMk cId="4238033116" sldId="268"/>
        </pc:sldMkLst>
        <pc:spChg chg="add del mod">
          <ac:chgData name="KIM CABRERA, HEE CHAN MOISES" userId="2bb627b7-d7cd-42e8-a532-6eea21593b80" providerId="ADAL" clId="{B7AFE269-6BCF-470C-BA21-004F22E62AEE}" dt="2021-12-28T16:19:07.316" v="2548" actId="6264"/>
          <ac:spMkLst>
            <pc:docMk/>
            <pc:sldMk cId="4238033116" sldId="268"/>
            <ac:spMk id="2" creationId="{A1747D0D-6674-4D58-A75D-38D49CE6537E}"/>
          </ac:spMkLst>
        </pc:spChg>
        <pc:spChg chg="del mod ord">
          <ac:chgData name="KIM CABRERA, HEE CHAN MOISES" userId="2bb627b7-d7cd-42e8-a532-6eea21593b80" providerId="ADAL" clId="{B7AFE269-6BCF-470C-BA21-004F22E62AEE}" dt="2021-12-28T16:19:13.304" v="2551" actId="21"/>
          <ac:spMkLst>
            <pc:docMk/>
            <pc:sldMk cId="4238033116" sldId="268"/>
            <ac:spMk id="3" creationId="{2D3CA608-768D-4AC5-95B7-EC2A1000EAEA}"/>
          </ac:spMkLst>
        </pc:spChg>
        <pc:spChg chg="del mod ord">
          <ac:chgData name="KIM CABRERA, HEE CHAN MOISES" userId="2bb627b7-d7cd-42e8-a532-6eea21593b80" providerId="ADAL" clId="{B7AFE269-6BCF-470C-BA21-004F22E62AEE}" dt="2021-12-28T16:19:23.285" v="2554" actId="21"/>
          <ac:spMkLst>
            <pc:docMk/>
            <pc:sldMk cId="4238033116" sldId="268"/>
            <ac:spMk id="4" creationId="{92E657A9-1DA8-40A6-8722-1C3A317A1B98}"/>
          </ac:spMkLst>
        </pc:spChg>
        <pc:spChg chg="add del mod">
          <ac:chgData name="KIM CABRERA, HEE CHAN MOISES" userId="2bb627b7-d7cd-42e8-a532-6eea21593b80" providerId="ADAL" clId="{B7AFE269-6BCF-470C-BA21-004F22E62AEE}" dt="2021-12-28T16:19:07.316" v="2548" actId="6264"/>
          <ac:spMkLst>
            <pc:docMk/>
            <pc:sldMk cId="4238033116" sldId="268"/>
            <ac:spMk id="5" creationId="{9710E792-66E4-4971-800C-C27995EEFF0E}"/>
          </ac:spMkLst>
        </pc:spChg>
        <pc:spChg chg="add mod ord">
          <ac:chgData name="KIM CABRERA, HEE CHAN MOISES" userId="2bb627b7-d7cd-42e8-a532-6eea21593b80" providerId="ADAL" clId="{B7AFE269-6BCF-470C-BA21-004F22E62AEE}" dt="2021-12-28T16:19:07.316" v="2548" actId="6264"/>
          <ac:spMkLst>
            <pc:docMk/>
            <pc:sldMk cId="4238033116" sldId="268"/>
            <ac:spMk id="6" creationId="{659BB05B-7461-49CB-841C-76BEEFEE11D5}"/>
          </ac:spMkLst>
        </pc:spChg>
        <pc:spChg chg="add mod">
          <ac:chgData name="KIM CABRERA, HEE CHAN MOISES" userId="2bb627b7-d7cd-42e8-a532-6eea21593b80" providerId="ADAL" clId="{B7AFE269-6BCF-470C-BA21-004F22E62AEE}" dt="2021-12-28T16:19:13.304" v="2551" actId="21"/>
          <ac:spMkLst>
            <pc:docMk/>
            <pc:sldMk cId="4238033116" sldId="268"/>
            <ac:spMk id="8" creationId="{43B454EB-5D7A-4521-968A-87AC2CF4B184}"/>
          </ac:spMkLst>
        </pc:spChg>
        <pc:spChg chg="add mod">
          <ac:chgData name="KIM CABRERA, HEE CHAN MOISES" userId="2bb627b7-d7cd-42e8-a532-6eea21593b80" providerId="ADAL" clId="{B7AFE269-6BCF-470C-BA21-004F22E62AEE}" dt="2021-12-28T16:19:23.285" v="2554" actId="21"/>
          <ac:spMkLst>
            <pc:docMk/>
            <pc:sldMk cId="4238033116" sldId="268"/>
            <ac:spMk id="10" creationId="{EF16E154-8A87-44F1-8021-C3F6EC758649}"/>
          </ac:spMkLst>
        </pc:spChg>
        <pc:spChg chg="del">
          <ac:chgData name="KIM CABRERA, HEE CHAN MOISES" userId="2bb627b7-d7cd-42e8-a532-6eea21593b80" providerId="ADAL" clId="{B7AFE269-6BCF-470C-BA21-004F22E62AEE}" dt="2021-12-28T16:19:07.316" v="2548" actId="6264"/>
          <ac:spMkLst>
            <pc:docMk/>
            <pc:sldMk cId="4238033116" sldId="268"/>
            <ac:spMk id="25" creationId="{E35A04CF-97D4-4FF7-B359-C546B1F62E54}"/>
          </ac:spMkLst>
        </pc:spChg>
        <pc:spChg chg="del">
          <ac:chgData name="KIM CABRERA, HEE CHAN MOISES" userId="2bb627b7-d7cd-42e8-a532-6eea21593b80" providerId="ADAL" clId="{B7AFE269-6BCF-470C-BA21-004F22E62AEE}" dt="2021-12-28T16:19:07.316" v="2548" actId="6264"/>
          <ac:spMkLst>
            <pc:docMk/>
            <pc:sldMk cId="4238033116" sldId="268"/>
            <ac:spMk id="27" creationId="{1DE7243B-5109-444B-8FAF-7437C66BC0E9}"/>
          </ac:spMkLst>
        </pc:spChg>
        <pc:spChg chg="del">
          <ac:chgData name="KIM CABRERA, HEE CHAN MOISES" userId="2bb627b7-d7cd-42e8-a532-6eea21593b80" providerId="ADAL" clId="{B7AFE269-6BCF-470C-BA21-004F22E62AEE}" dt="2021-12-28T16:19:07.316" v="2548" actId="6264"/>
          <ac:spMkLst>
            <pc:docMk/>
            <pc:sldMk cId="4238033116" sldId="268"/>
            <ac:spMk id="29" creationId="{4C5D6221-DA7B-4611-AA26-7D8E349FDE96}"/>
          </ac:spMkLst>
        </pc:spChg>
      </pc:sldChg>
      <pc:sldChg chg="addSp delSp modSp mod modAnim delDesignElem chgLayout modNotesTx">
        <pc:chgData name="KIM CABRERA, HEE CHAN MOISES" userId="2bb627b7-d7cd-42e8-a532-6eea21593b80" providerId="ADAL" clId="{B7AFE269-6BCF-470C-BA21-004F22E62AEE}" dt="2022-01-04T04:10:28.009" v="11899" actId="255"/>
        <pc:sldMkLst>
          <pc:docMk/>
          <pc:sldMk cId="2394472011" sldId="269"/>
        </pc:sldMkLst>
        <pc:spChg chg="mod ord">
          <ac:chgData name="KIM CABRERA, HEE CHAN MOISES" userId="2bb627b7-d7cd-42e8-a532-6eea21593b80" providerId="ADAL" clId="{B7AFE269-6BCF-470C-BA21-004F22E62AEE}" dt="2022-01-04T03:28:10.224" v="11657" actId="403"/>
          <ac:spMkLst>
            <pc:docMk/>
            <pc:sldMk cId="2394472011" sldId="269"/>
            <ac:spMk id="2" creationId="{0926DD26-F7EE-4636-B11C-2A6CE417FFDF}"/>
          </ac:spMkLst>
        </pc:spChg>
        <pc:spChg chg="add del mod">
          <ac:chgData name="KIM CABRERA, HEE CHAN MOISES" userId="2bb627b7-d7cd-42e8-a532-6eea21593b80" providerId="ADAL" clId="{B7AFE269-6BCF-470C-BA21-004F22E62AEE}" dt="2021-12-28T16:20:55.419" v="2581" actId="6264"/>
          <ac:spMkLst>
            <pc:docMk/>
            <pc:sldMk cId="2394472011" sldId="269"/>
            <ac:spMk id="3" creationId="{A6B3909E-8353-4AA1-B190-6AB1FA0CE9CD}"/>
          </ac:spMkLst>
        </pc:spChg>
        <pc:spChg chg="add del mod ord">
          <ac:chgData name="KIM CABRERA, HEE CHAN MOISES" userId="2bb627b7-d7cd-42e8-a532-6eea21593b80" providerId="ADAL" clId="{B7AFE269-6BCF-470C-BA21-004F22E62AEE}" dt="2021-12-28T19:13:46.622" v="4820"/>
          <ac:spMkLst>
            <pc:docMk/>
            <pc:sldMk cId="2394472011" sldId="269"/>
            <ac:spMk id="4" creationId="{FEDBDB13-9D09-4301-87A2-E06380962ED2}"/>
          </ac:spMkLst>
        </pc:spChg>
        <pc:spChg chg="del">
          <ac:chgData name="KIM CABRERA, HEE CHAN MOISES" userId="2bb627b7-d7cd-42e8-a532-6eea21593b80" providerId="ADAL" clId="{B7AFE269-6BCF-470C-BA21-004F22E62AEE}" dt="2021-12-28T16:20:55.419" v="2581" actId="6264"/>
          <ac:spMkLst>
            <pc:docMk/>
            <pc:sldMk cId="2394472011" sldId="269"/>
            <ac:spMk id="7" creationId="{0786EB66-C867-4091-BE41-0977C3162303}"/>
          </ac:spMkLst>
        </pc:spChg>
        <pc:spChg chg="del">
          <ac:chgData name="KIM CABRERA, HEE CHAN MOISES" userId="2bb627b7-d7cd-42e8-a532-6eea21593b80" providerId="ADAL" clId="{B7AFE269-6BCF-470C-BA21-004F22E62AEE}" dt="2021-12-28T16:20:55.419" v="2581" actId="6264"/>
          <ac:spMkLst>
            <pc:docMk/>
            <pc:sldMk cId="2394472011" sldId="269"/>
            <ac:spMk id="9" creationId="{49AC298A-B9B9-4BAB-BCF5-45A44E5BA7DC}"/>
          </ac:spMkLst>
        </pc:spChg>
        <pc:spChg chg="del">
          <ac:chgData name="KIM CABRERA, HEE CHAN MOISES" userId="2bb627b7-d7cd-42e8-a532-6eea21593b80" providerId="ADAL" clId="{B7AFE269-6BCF-470C-BA21-004F22E62AEE}" dt="2021-12-28T16:20:55.419" v="2581" actId="6264"/>
          <ac:spMkLst>
            <pc:docMk/>
            <pc:sldMk cId="2394472011" sldId="269"/>
            <ac:spMk id="11" creationId="{81BF8F48-5FE7-4A46-8BEB-AF2AE44CD2E8}"/>
          </ac:spMkLst>
        </pc:spChg>
        <pc:spChg chg="add mod">
          <ac:chgData name="KIM CABRERA, HEE CHAN MOISES" userId="2bb627b7-d7cd-42e8-a532-6eea21593b80" providerId="ADAL" clId="{B7AFE269-6BCF-470C-BA21-004F22E62AEE}" dt="2022-01-04T04:10:28.009" v="11899" actId="255"/>
          <ac:spMkLst>
            <pc:docMk/>
            <pc:sldMk cId="2394472011" sldId="269"/>
            <ac:spMk id="53" creationId="{176AF37A-5CC0-4E58-A134-FB5CEE92168A}"/>
          </ac:spMkLst>
        </pc:spChg>
        <pc:spChg chg="add">
          <ac:chgData name="KIM CABRERA, HEE CHAN MOISES" userId="2bb627b7-d7cd-42e8-a532-6eea21593b80" providerId="ADAL" clId="{B7AFE269-6BCF-470C-BA21-004F22E62AEE}" dt="2022-01-03T02:32:37.248" v="11391" actId="26606"/>
          <ac:spMkLst>
            <pc:docMk/>
            <pc:sldMk cId="2394472011" sldId="269"/>
            <ac:spMk id="71" creationId="{2B566528-1B12-4246-9431-5C2D7D081168}"/>
          </ac:spMkLst>
        </pc:spChg>
        <pc:grpChg chg="del">
          <ac:chgData name="KIM CABRERA, HEE CHAN MOISES" userId="2bb627b7-d7cd-42e8-a532-6eea21593b80" providerId="ADAL" clId="{B7AFE269-6BCF-470C-BA21-004F22E62AEE}" dt="2021-12-28T16:20:55.419" v="2581" actId="6264"/>
          <ac:grpSpMkLst>
            <pc:docMk/>
            <pc:sldMk cId="2394472011" sldId="269"/>
            <ac:grpSpMk id="13" creationId="{117AB195-E690-4959-B435-3BC469C2CA48}"/>
          </ac:grpSpMkLst>
        </pc:grpChg>
        <pc:grpChg chg="del">
          <ac:chgData name="KIM CABRERA, HEE CHAN MOISES" userId="2bb627b7-d7cd-42e8-a532-6eea21593b80" providerId="ADAL" clId="{B7AFE269-6BCF-470C-BA21-004F22E62AEE}" dt="2021-12-28T16:20:55.419" v="2581" actId="6264"/>
          <ac:grpSpMkLst>
            <pc:docMk/>
            <pc:sldMk cId="2394472011" sldId="269"/>
            <ac:grpSpMk id="27" creationId="{9D9672DB-F953-4898-9C52-03A164FADEDC}"/>
          </ac:grpSpMkLst>
        </pc:grpChg>
        <pc:grpChg chg="add">
          <ac:chgData name="KIM CABRERA, HEE CHAN MOISES" userId="2bb627b7-d7cd-42e8-a532-6eea21593b80" providerId="ADAL" clId="{B7AFE269-6BCF-470C-BA21-004F22E62AEE}" dt="2022-01-03T02:32:37.248" v="11391" actId="26606"/>
          <ac:grpSpMkLst>
            <pc:docMk/>
            <pc:sldMk cId="2394472011" sldId="269"/>
            <ac:grpSpMk id="73" creationId="{828A5161-06F1-46CF-8AD7-844680A59E13}"/>
          </ac:grpSpMkLst>
        </pc:grpChg>
        <pc:grpChg chg="add">
          <ac:chgData name="KIM CABRERA, HEE CHAN MOISES" userId="2bb627b7-d7cd-42e8-a532-6eea21593b80" providerId="ADAL" clId="{B7AFE269-6BCF-470C-BA21-004F22E62AEE}" dt="2022-01-03T02:32:37.248" v="11391" actId="26606"/>
          <ac:grpSpMkLst>
            <pc:docMk/>
            <pc:sldMk cId="2394472011" sldId="269"/>
            <ac:grpSpMk id="77" creationId="{5995D10D-E9C9-47DB-AE7E-801FEF38F5C9}"/>
          </ac:grpSpMkLst>
        </pc:grpChg>
        <pc:picChg chg="add mod">
          <ac:chgData name="KIM CABRERA, HEE CHAN MOISES" userId="2bb627b7-d7cd-42e8-a532-6eea21593b80" providerId="ADAL" clId="{B7AFE269-6BCF-470C-BA21-004F22E62AEE}" dt="2022-01-04T04:10:11.799" v="11894" actId="1076"/>
          <ac:picMkLst>
            <pc:docMk/>
            <pc:sldMk cId="2394472011" sldId="269"/>
            <ac:picMk id="4098" creationId="{9136822F-B653-4AE8-B69C-8DDA6C1CB006}"/>
          </ac:picMkLst>
        </pc:picChg>
      </pc:sldChg>
      <pc:sldChg chg="addSp delSp modSp mod delDesignElem chgLayout">
        <pc:chgData name="KIM CABRERA, HEE CHAN MOISES" userId="2bb627b7-d7cd-42e8-a532-6eea21593b80" providerId="ADAL" clId="{B7AFE269-6BCF-470C-BA21-004F22E62AEE}" dt="2022-01-04T03:35:11.834" v="11727" actId="1076"/>
        <pc:sldMkLst>
          <pc:docMk/>
          <pc:sldMk cId="3058647198" sldId="270"/>
        </pc:sldMkLst>
        <pc:spChg chg="mod ord">
          <ac:chgData name="KIM CABRERA, HEE CHAN MOISES" userId="2bb627b7-d7cd-42e8-a532-6eea21593b80" providerId="ADAL" clId="{B7AFE269-6BCF-470C-BA21-004F22E62AEE}" dt="2022-01-04T03:35:11.834" v="11727" actId="1076"/>
          <ac:spMkLst>
            <pc:docMk/>
            <pc:sldMk cId="3058647198" sldId="270"/>
            <ac:spMk id="2" creationId="{E3E9FE31-1B59-418F-80D7-993BE7732BDB}"/>
          </ac:spMkLst>
        </pc:spChg>
        <pc:spChg chg="add del mod">
          <ac:chgData name="KIM CABRERA, HEE CHAN MOISES" userId="2bb627b7-d7cd-42e8-a532-6eea21593b80" providerId="ADAL" clId="{B7AFE269-6BCF-470C-BA21-004F22E62AEE}" dt="2021-12-28T16:21:06.213" v="2582" actId="6264"/>
          <ac:spMkLst>
            <pc:docMk/>
            <pc:sldMk cId="3058647198" sldId="270"/>
            <ac:spMk id="3" creationId="{C6E8592A-32F7-43F3-9CF4-0D5F54B53766}"/>
          </ac:spMkLst>
        </pc:spChg>
        <pc:spChg chg="add del mod ord">
          <ac:chgData name="KIM CABRERA, HEE CHAN MOISES" userId="2bb627b7-d7cd-42e8-a532-6eea21593b80" providerId="ADAL" clId="{B7AFE269-6BCF-470C-BA21-004F22E62AEE}" dt="2022-01-03T02:35:12.723" v="11407" actId="26606"/>
          <ac:spMkLst>
            <pc:docMk/>
            <pc:sldMk cId="3058647198" sldId="270"/>
            <ac:spMk id="4" creationId="{2D99A0C2-E320-4688-8674-8498C4EF1FE8}"/>
          </ac:spMkLst>
        </pc:spChg>
        <pc:spChg chg="add del mod">
          <ac:chgData name="KIM CABRERA, HEE CHAN MOISES" userId="2bb627b7-d7cd-42e8-a532-6eea21593b80" providerId="ADAL" clId="{B7AFE269-6BCF-470C-BA21-004F22E62AEE}" dt="2022-01-03T02:34:58.885" v="11405" actId="478"/>
          <ac:spMkLst>
            <pc:docMk/>
            <pc:sldMk cId="3058647198" sldId="270"/>
            <ac:spMk id="7" creationId="{B1C55450-C39D-4A8C-A24C-B61C623AC9F3}"/>
          </ac:spMkLst>
        </pc:spChg>
        <pc:spChg chg="del">
          <ac:chgData name="KIM CABRERA, HEE CHAN MOISES" userId="2bb627b7-d7cd-42e8-a532-6eea21593b80" providerId="ADAL" clId="{B7AFE269-6BCF-470C-BA21-004F22E62AEE}" dt="2021-12-28T16:21:06.213" v="2582" actId="6264"/>
          <ac:spMkLst>
            <pc:docMk/>
            <pc:sldMk cId="3058647198" sldId="270"/>
            <ac:spMk id="7" creationId="{D8386171-E87D-46AB-8718-4CE2A88748BD}"/>
          </ac:spMkLst>
        </pc:spChg>
        <pc:spChg chg="add">
          <ac:chgData name="KIM CABRERA, HEE CHAN MOISES" userId="2bb627b7-d7cd-42e8-a532-6eea21593b80" providerId="ADAL" clId="{B7AFE269-6BCF-470C-BA21-004F22E62AEE}" dt="2022-01-03T02:35:12.723" v="11407" actId="26606"/>
          <ac:spMkLst>
            <pc:docMk/>
            <pc:sldMk cId="3058647198" sldId="270"/>
            <ac:spMk id="8" creationId="{2B566528-1B12-4246-9431-5C2D7D081168}"/>
          </ac:spMkLst>
        </pc:spChg>
        <pc:spChg chg="del">
          <ac:chgData name="KIM CABRERA, HEE CHAN MOISES" userId="2bb627b7-d7cd-42e8-a532-6eea21593b80" providerId="ADAL" clId="{B7AFE269-6BCF-470C-BA21-004F22E62AEE}" dt="2021-12-28T16:21:06.213" v="2582" actId="6264"/>
          <ac:spMkLst>
            <pc:docMk/>
            <pc:sldMk cId="3058647198" sldId="270"/>
            <ac:spMk id="9" creationId="{207CB456-8849-413C-8210-B663779A32E0}"/>
          </ac:spMkLst>
        </pc:spChg>
        <pc:spChg chg="add del">
          <ac:chgData name="KIM CABRERA, HEE CHAN MOISES" userId="2bb627b7-d7cd-42e8-a532-6eea21593b80" providerId="ADAL" clId="{B7AFE269-6BCF-470C-BA21-004F22E62AEE}" dt="2022-01-03T02:33:24.405" v="11393" actId="26606"/>
          <ac:spMkLst>
            <pc:docMk/>
            <pc:sldMk cId="3058647198" sldId="270"/>
            <ac:spMk id="10" creationId="{2B566528-1B12-4246-9431-5C2D7D081168}"/>
          </ac:spMkLst>
        </pc:spChg>
        <pc:spChg chg="del">
          <ac:chgData name="KIM CABRERA, HEE CHAN MOISES" userId="2bb627b7-d7cd-42e8-a532-6eea21593b80" providerId="ADAL" clId="{B7AFE269-6BCF-470C-BA21-004F22E62AEE}" dt="2021-12-28T16:21:06.213" v="2582" actId="6264"/>
          <ac:spMkLst>
            <pc:docMk/>
            <pc:sldMk cId="3058647198" sldId="270"/>
            <ac:spMk id="11" creationId="{E513936D-D1EB-4E42-A97F-942BA1F3DFA7}"/>
          </ac:spMkLst>
        </pc:spChg>
        <pc:spChg chg="add del">
          <ac:chgData name="KIM CABRERA, HEE CHAN MOISES" userId="2bb627b7-d7cd-42e8-a532-6eea21593b80" providerId="ADAL" clId="{B7AFE269-6BCF-470C-BA21-004F22E62AEE}" dt="2022-01-03T02:33:24.405" v="11393" actId="26606"/>
          <ac:spMkLst>
            <pc:docMk/>
            <pc:sldMk cId="3058647198" sldId="270"/>
            <ac:spMk id="12" creationId="{2E80C965-DB6D-4F81-9E9E-B027384D0BD6}"/>
          </ac:spMkLst>
        </pc:spChg>
        <pc:spChg chg="add del">
          <ac:chgData name="KIM CABRERA, HEE CHAN MOISES" userId="2bb627b7-d7cd-42e8-a532-6eea21593b80" providerId="ADAL" clId="{B7AFE269-6BCF-470C-BA21-004F22E62AEE}" dt="2022-01-03T02:33:24.405" v="11393" actId="26606"/>
          <ac:spMkLst>
            <pc:docMk/>
            <pc:sldMk cId="3058647198" sldId="270"/>
            <ac:spMk id="14" creationId="{A580F890-B085-4E95-96AA-55AEBEC5CE6E}"/>
          </ac:spMkLst>
        </pc:spChg>
        <pc:spChg chg="add">
          <ac:chgData name="KIM CABRERA, HEE CHAN MOISES" userId="2bb627b7-d7cd-42e8-a532-6eea21593b80" providerId="ADAL" clId="{B7AFE269-6BCF-470C-BA21-004F22E62AEE}" dt="2022-01-03T02:35:12.723" v="11407" actId="26606"/>
          <ac:spMkLst>
            <pc:docMk/>
            <pc:sldMk cId="3058647198" sldId="270"/>
            <ac:spMk id="15" creationId="{2E80C965-DB6D-4F81-9E9E-B027384D0BD6}"/>
          </ac:spMkLst>
        </pc:spChg>
        <pc:spChg chg="add del">
          <ac:chgData name="KIM CABRERA, HEE CHAN MOISES" userId="2bb627b7-d7cd-42e8-a532-6eea21593b80" providerId="ADAL" clId="{B7AFE269-6BCF-470C-BA21-004F22E62AEE}" dt="2022-01-03T02:33:24.405" v="11393" actId="26606"/>
          <ac:spMkLst>
            <pc:docMk/>
            <pc:sldMk cId="3058647198" sldId="270"/>
            <ac:spMk id="16" creationId="{D3F51FEB-38FB-4F6C-9F7B-2F2AFAB65463}"/>
          </ac:spMkLst>
        </pc:spChg>
        <pc:spChg chg="add">
          <ac:chgData name="KIM CABRERA, HEE CHAN MOISES" userId="2bb627b7-d7cd-42e8-a532-6eea21593b80" providerId="ADAL" clId="{B7AFE269-6BCF-470C-BA21-004F22E62AEE}" dt="2022-01-03T02:35:12.723" v="11407" actId="26606"/>
          <ac:spMkLst>
            <pc:docMk/>
            <pc:sldMk cId="3058647198" sldId="270"/>
            <ac:spMk id="17" creationId="{A580F890-B085-4E95-96AA-55AEBEC5CE6E}"/>
          </ac:spMkLst>
        </pc:spChg>
        <pc:spChg chg="add del">
          <ac:chgData name="KIM CABRERA, HEE CHAN MOISES" userId="2bb627b7-d7cd-42e8-a532-6eea21593b80" providerId="ADAL" clId="{B7AFE269-6BCF-470C-BA21-004F22E62AEE}" dt="2022-01-03T02:33:24.405" v="11393" actId="26606"/>
          <ac:spMkLst>
            <pc:docMk/>
            <pc:sldMk cId="3058647198" sldId="270"/>
            <ac:spMk id="18" creationId="{1E547BA6-BAE0-43BB-A7CA-60F69CE252F0}"/>
          </ac:spMkLst>
        </pc:spChg>
        <pc:spChg chg="add">
          <ac:chgData name="KIM CABRERA, HEE CHAN MOISES" userId="2bb627b7-d7cd-42e8-a532-6eea21593b80" providerId="ADAL" clId="{B7AFE269-6BCF-470C-BA21-004F22E62AEE}" dt="2022-01-03T02:35:12.723" v="11407" actId="26606"/>
          <ac:spMkLst>
            <pc:docMk/>
            <pc:sldMk cId="3058647198" sldId="270"/>
            <ac:spMk id="19" creationId="{D3F51FEB-38FB-4F6C-9F7B-2F2AFAB65463}"/>
          </ac:spMkLst>
        </pc:spChg>
        <pc:spChg chg="add">
          <ac:chgData name="KIM CABRERA, HEE CHAN MOISES" userId="2bb627b7-d7cd-42e8-a532-6eea21593b80" providerId="ADAL" clId="{B7AFE269-6BCF-470C-BA21-004F22E62AEE}" dt="2022-01-03T02:35:12.723" v="11407" actId="26606"/>
          <ac:spMkLst>
            <pc:docMk/>
            <pc:sldMk cId="3058647198" sldId="270"/>
            <ac:spMk id="20" creationId="{1E547BA6-BAE0-43BB-A7CA-60F69CE252F0}"/>
          </ac:spMkLst>
        </pc:spChg>
        <pc:graphicFrameChg chg="add del mod modGraphic">
          <ac:chgData name="KIM CABRERA, HEE CHAN MOISES" userId="2bb627b7-d7cd-42e8-a532-6eea21593b80" providerId="ADAL" clId="{B7AFE269-6BCF-470C-BA21-004F22E62AEE}" dt="2022-01-03T02:35:02.407" v="11406" actId="1032"/>
          <ac:graphicFrameMkLst>
            <pc:docMk/>
            <pc:sldMk cId="3058647198" sldId="270"/>
            <ac:graphicFrameMk id="3" creationId="{A2407F07-4BB4-40E0-9961-60671976AD93}"/>
          </ac:graphicFrameMkLst>
        </pc:graphicFrameChg>
        <pc:graphicFrameChg chg="add del">
          <ac:chgData name="KIM CABRERA, HEE CHAN MOISES" userId="2bb627b7-d7cd-42e8-a532-6eea21593b80" providerId="ADAL" clId="{B7AFE269-6BCF-470C-BA21-004F22E62AEE}" dt="2022-01-03T02:33:24.405" v="11393" actId="26606"/>
          <ac:graphicFrameMkLst>
            <pc:docMk/>
            <pc:sldMk cId="3058647198" sldId="270"/>
            <ac:graphicFrameMk id="6" creationId="{8C243364-4B76-4C32-9E4E-B1743BD5835C}"/>
          </ac:graphicFrameMkLst>
        </pc:graphicFrameChg>
        <pc:graphicFrameChg chg="add mod">
          <ac:chgData name="KIM CABRERA, HEE CHAN MOISES" userId="2bb627b7-d7cd-42e8-a532-6eea21593b80" providerId="ADAL" clId="{B7AFE269-6BCF-470C-BA21-004F22E62AEE}" dt="2022-01-03T02:35:29.108" v="11408" actId="13782"/>
          <ac:graphicFrameMkLst>
            <pc:docMk/>
            <pc:sldMk cId="3058647198" sldId="270"/>
            <ac:graphicFrameMk id="21" creationId="{6635558C-D8D2-49F6-9DC4-70859BDCA5C9}"/>
          </ac:graphicFrameMkLst>
        </pc:graphicFrameChg>
        <pc:cxnChg chg="del">
          <ac:chgData name="KIM CABRERA, HEE CHAN MOISES" userId="2bb627b7-d7cd-42e8-a532-6eea21593b80" providerId="ADAL" clId="{B7AFE269-6BCF-470C-BA21-004F22E62AEE}" dt="2021-12-28T16:21:06.213" v="2582" actId="6264"/>
          <ac:cxnSpMkLst>
            <pc:docMk/>
            <pc:sldMk cId="3058647198" sldId="270"/>
            <ac:cxnSpMk id="13" creationId="{AFA75EE9-0DE4-4982-A870-290AD61EAAD7}"/>
          </ac:cxnSpMkLst>
        </pc:cxnChg>
      </pc:sldChg>
      <pc:sldChg chg="addSp delSp modSp mod setBg modAnim setClrOvrMap delDesignElem chgLayout">
        <pc:chgData name="KIM CABRERA, HEE CHAN MOISES" userId="2bb627b7-d7cd-42e8-a532-6eea21593b80" providerId="ADAL" clId="{B7AFE269-6BCF-470C-BA21-004F22E62AEE}" dt="2022-01-04T03:35:20.805" v="11728"/>
        <pc:sldMkLst>
          <pc:docMk/>
          <pc:sldMk cId="2290426056" sldId="271"/>
        </pc:sldMkLst>
        <pc:spChg chg="mod ord">
          <ac:chgData name="KIM CABRERA, HEE CHAN MOISES" userId="2bb627b7-d7cd-42e8-a532-6eea21593b80" providerId="ADAL" clId="{B7AFE269-6BCF-470C-BA21-004F22E62AEE}" dt="2022-01-04T03:30:14.399" v="11691" actId="1076"/>
          <ac:spMkLst>
            <pc:docMk/>
            <pc:sldMk cId="2290426056" sldId="271"/>
            <ac:spMk id="2" creationId="{8F8DC138-05C3-4866-A30B-AA3DE6840444}"/>
          </ac:spMkLst>
        </pc:spChg>
        <pc:spChg chg="mod ord">
          <ac:chgData name="KIM CABRERA, HEE CHAN MOISES" userId="2bb627b7-d7cd-42e8-a532-6eea21593b80" providerId="ADAL" clId="{B7AFE269-6BCF-470C-BA21-004F22E62AEE}" dt="2022-01-04T03:30:28.951" v="11694" actId="1076"/>
          <ac:spMkLst>
            <pc:docMk/>
            <pc:sldMk cId="2290426056" sldId="271"/>
            <ac:spMk id="3" creationId="{026F192B-AA28-4B93-87D0-07F72690E77A}"/>
          </ac:spMkLst>
        </pc:spChg>
        <pc:spChg chg="add del mod">
          <ac:chgData name="KIM CABRERA, HEE CHAN MOISES" userId="2bb627b7-d7cd-42e8-a532-6eea21593b80" providerId="ADAL" clId="{B7AFE269-6BCF-470C-BA21-004F22E62AEE}" dt="2021-12-28T16:21:49.095" v="2598"/>
          <ac:spMkLst>
            <pc:docMk/>
            <pc:sldMk cId="2290426056" sldId="271"/>
            <ac:spMk id="4" creationId="{2CEA8FDF-435B-48EA-A520-E00C999A0B5D}"/>
          </ac:spMkLst>
        </pc:spChg>
        <pc:spChg chg="add del mod">
          <ac:chgData name="KIM CABRERA, HEE CHAN MOISES" userId="2bb627b7-d7cd-42e8-a532-6eea21593b80" providerId="ADAL" clId="{B7AFE269-6BCF-470C-BA21-004F22E62AEE}" dt="2021-12-28T16:21:34.636" v="2593" actId="6264"/>
          <ac:spMkLst>
            <pc:docMk/>
            <pc:sldMk cId="2290426056" sldId="271"/>
            <ac:spMk id="5" creationId="{9D390491-320C-4747-BBE5-3067AD640642}"/>
          </ac:spMkLst>
        </pc:spChg>
        <pc:spChg chg="add del mod">
          <ac:chgData name="KIM CABRERA, HEE CHAN MOISES" userId="2bb627b7-d7cd-42e8-a532-6eea21593b80" providerId="ADAL" clId="{B7AFE269-6BCF-470C-BA21-004F22E62AEE}" dt="2021-12-28T16:21:34.636" v="2593" actId="6264"/>
          <ac:spMkLst>
            <pc:docMk/>
            <pc:sldMk cId="2290426056" sldId="271"/>
            <ac:spMk id="6" creationId="{96900868-D9D3-4003-9E11-FE9887ACF73D}"/>
          </ac:spMkLst>
        </pc:spChg>
        <pc:spChg chg="del">
          <ac:chgData name="KIM CABRERA, HEE CHAN MOISES" userId="2bb627b7-d7cd-42e8-a532-6eea21593b80" providerId="ADAL" clId="{B7AFE269-6BCF-470C-BA21-004F22E62AEE}" dt="2021-12-28T16:21:34.636" v="2593" actId="6264"/>
          <ac:spMkLst>
            <pc:docMk/>
            <pc:sldMk cId="2290426056" sldId="271"/>
            <ac:spMk id="50" creationId="{4913D8DA-B72B-46FB-9E5D-656A0EB0A476}"/>
          </ac:spMkLst>
        </pc:spChg>
        <pc:spChg chg="del">
          <ac:chgData name="KIM CABRERA, HEE CHAN MOISES" userId="2bb627b7-d7cd-42e8-a532-6eea21593b80" providerId="ADAL" clId="{B7AFE269-6BCF-470C-BA21-004F22E62AEE}" dt="2021-12-28T16:21:34.636" v="2593" actId="6264"/>
          <ac:spMkLst>
            <pc:docMk/>
            <pc:sldMk cId="2290426056" sldId="271"/>
            <ac:spMk id="52" creationId="{63CDDC8E-3FD0-4545-A664-7661835B4586}"/>
          </ac:spMkLst>
        </pc:spChg>
        <pc:spChg chg="add del">
          <ac:chgData name="KIM CABRERA, HEE CHAN MOISES" userId="2bb627b7-d7cd-42e8-a532-6eea21593b80" providerId="ADAL" clId="{B7AFE269-6BCF-470C-BA21-004F22E62AEE}" dt="2021-12-29T19:21:52.999" v="7156" actId="26606"/>
          <ac:spMkLst>
            <pc:docMk/>
            <pc:sldMk cId="2290426056" sldId="271"/>
            <ac:spMk id="75" creationId="{C99A8FB7-A79B-4BC9-9D56-B79587F6AA3E}"/>
          </ac:spMkLst>
        </pc:spChg>
        <pc:spChg chg="add del">
          <ac:chgData name="KIM CABRERA, HEE CHAN MOISES" userId="2bb627b7-d7cd-42e8-a532-6eea21593b80" providerId="ADAL" clId="{B7AFE269-6BCF-470C-BA21-004F22E62AEE}" dt="2021-12-29T19:21:52.999" v="7156" actId="26606"/>
          <ac:spMkLst>
            <pc:docMk/>
            <pc:sldMk cId="2290426056" sldId="271"/>
            <ac:spMk id="77" creationId="{B6114379-CEF2-4927-BEAC-763037C09A9E}"/>
          </ac:spMkLst>
        </pc:spChg>
        <pc:spChg chg="add del">
          <ac:chgData name="KIM CABRERA, HEE CHAN MOISES" userId="2bb627b7-d7cd-42e8-a532-6eea21593b80" providerId="ADAL" clId="{B7AFE269-6BCF-470C-BA21-004F22E62AEE}" dt="2021-12-29T19:21:52.999" v="7156" actId="26606"/>
          <ac:spMkLst>
            <pc:docMk/>
            <pc:sldMk cId="2290426056" sldId="271"/>
            <ac:spMk id="79" creationId="{B23893E2-3349-46D7-A7AA-B9E447957FB1}"/>
          </ac:spMkLst>
        </pc:spChg>
        <pc:spChg chg="add del">
          <ac:chgData name="KIM CABRERA, HEE CHAN MOISES" userId="2bb627b7-d7cd-42e8-a532-6eea21593b80" providerId="ADAL" clId="{B7AFE269-6BCF-470C-BA21-004F22E62AEE}" dt="2021-12-29T19:21:52.999" v="7156" actId="26606"/>
          <ac:spMkLst>
            <pc:docMk/>
            <pc:sldMk cId="2290426056" sldId="271"/>
            <ac:spMk id="81" creationId="{C14C23C8-0D86-4D9E-A9C7-76291675C442}"/>
          </ac:spMkLst>
        </pc:spChg>
        <pc:spChg chg="add del">
          <ac:chgData name="KIM CABRERA, HEE CHAN MOISES" userId="2bb627b7-d7cd-42e8-a532-6eea21593b80" providerId="ADAL" clId="{B7AFE269-6BCF-470C-BA21-004F22E62AEE}" dt="2021-12-29T19:21:52.999" v="7156" actId="26606"/>
          <ac:spMkLst>
            <pc:docMk/>
            <pc:sldMk cId="2290426056" sldId="271"/>
            <ac:spMk id="83" creationId="{2B7592FE-10D1-4664-B623-353F47C8DF7F}"/>
          </ac:spMkLst>
        </pc:spChg>
        <pc:spChg chg="add del">
          <ac:chgData name="KIM CABRERA, HEE CHAN MOISES" userId="2bb627b7-d7cd-42e8-a532-6eea21593b80" providerId="ADAL" clId="{B7AFE269-6BCF-470C-BA21-004F22E62AEE}" dt="2021-12-29T19:21:52.999" v="7156" actId="26606"/>
          <ac:spMkLst>
            <pc:docMk/>
            <pc:sldMk cId="2290426056" sldId="271"/>
            <ac:spMk id="85" creationId="{32248578-C6EF-47FB-8B88-AD65C27452B1}"/>
          </ac:spMkLst>
        </pc:spChg>
        <pc:spChg chg="add">
          <ac:chgData name="KIM CABRERA, HEE CHAN MOISES" userId="2bb627b7-d7cd-42e8-a532-6eea21593b80" providerId="ADAL" clId="{B7AFE269-6BCF-470C-BA21-004F22E62AEE}" dt="2022-01-04T03:24:35.510" v="11611" actId="26606"/>
          <ac:spMkLst>
            <pc:docMk/>
            <pc:sldMk cId="2290426056" sldId="271"/>
            <ac:spMk id="97" creationId="{B3684CCF-CEBB-4D8E-A366-95E43D4C790B}"/>
          </ac:spMkLst>
        </pc:spChg>
        <pc:spChg chg="add">
          <ac:chgData name="KIM CABRERA, HEE CHAN MOISES" userId="2bb627b7-d7cd-42e8-a532-6eea21593b80" providerId="ADAL" clId="{B7AFE269-6BCF-470C-BA21-004F22E62AEE}" dt="2022-01-04T03:24:35.510" v="11611" actId="26606"/>
          <ac:spMkLst>
            <pc:docMk/>
            <pc:sldMk cId="2290426056" sldId="271"/>
            <ac:spMk id="99" creationId="{70BEB1E7-2F88-40BC-B73D-42E5B6F80BFC}"/>
          </ac:spMkLst>
        </pc:spChg>
        <pc:spChg chg="add del">
          <ac:chgData name="KIM CABRERA, HEE CHAN MOISES" userId="2bb627b7-d7cd-42e8-a532-6eea21593b80" providerId="ADAL" clId="{B7AFE269-6BCF-470C-BA21-004F22E62AEE}" dt="2021-12-29T19:21:58.439" v="7158" actId="26606"/>
          <ac:spMkLst>
            <pc:docMk/>
            <pc:sldMk cId="2290426056" sldId="271"/>
            <ac:spMk id="5128" creationId="{2EEE8F11-3582-44B7-9869-F2D26D7DD9D4}"/>
          </ac:spMkLst>
        </pc:spChg>
        <pc:spChg chg="add del">
          <ac:chgData name="KIM CABRERA, HEE CHAN MOISES" userId="2bb627b7-d7cd-42e8-a532-6eea21593b80" providerId="ADAL" clId="{B7AFE269-6BCF-470C-BA21-004F22E62AEE}" dt="2021-12-29T19:21:58.439" v="7158" actId="26606"/>
          <ac:spMkLst>
            <pc:docMk/>
            <pc:sldMk cId="2290426056" sldId="271"/>
            <ac:spMk id="5129" creationId="{2141F1CC-6A53-4BCF-9127-AABB52E2497E}"/>
          </ac:spMkLst>
        </pc:spChg>
        <pc:spChg chg="add del">
          <ac:chgData name="KIM CABRERA, HEE CHAN MOISES" userId="2bb627b7-d7cd-42e8-a532-6eea21593b80" providerId="ADAL" clId="{B7AFE269-6BCF-470C-BA21-004F22E62AEE}" dt="2021-12-29T19:21:58.439" v="7158" actId="26606"/>
          <ac:spMkLst>
            <pc:docMk/>
            <pc:sldMk cId="2290426056" sldId="271"/>
            <ac:spMk id="5130" creationId="{C20C2C41-D9A8-45BE-9E21-91268EC186D8}"/>
          </ac:spMkLst>
        </pc:spChg>
        <pc:spChg chg="add del">
          <ac:chgData name="KIM CABRERA, HEE CHAN MOISES" userId="2bb627b7-d7cd-42e8-a532-6eea21593b80" providerId="ADAL" clId="{B7AFE269-6BCF-470C-BA21-004F22E62AEE}" dt="2021-12-29T19:21:58.439" v="7158" actId="26606"/>
          <ac:spMkLst>
            <pc:docMk/>
            <pc:sldMk cId="2290426056" sldId="271"/>
            <ac:spMk id="5131" creationId="{561B2B49-7142-4CA8-A929-4671548E6A5A}"/>
          </ac:spMkLst>
        </pc:spChg>
        <pc:spChg chg="add del">
          <ac:chgData name="KIM CABRERA, HEE CHAN MOISES" userId="2bb627b7-d7cd-42e8-a532-6eea21593b80" providerId="ADAL" clId="{B7AFE269-6BCF-470C-BA21-004F22E62AEE}" dt="2021-12-29T19:21:58.439" v="7158" actId="26606"/>
          <ac:spMkLst>
            <pc:docMk/>
            <pc:sldMk cId="2290426056" sldId="271"/>
            <ac:spMk id="5132" creationId="{B38B1FC8-38BF-4066-8F4A-12EEC1C1AF64}"/>
          </ac:spMkLst>
        </pc:spChg>
        <pc:spChg chg="add del">
          <ac:chgData name="KIM CABRERA, HEE CHAN MOISES" userId="2bb627b7-d7cd-42e8-a532-6eea21593b80" providerId="ADAL" clId="{B7AFE269-6BCF-470C-BA21-004F22E62AEE}" dt="2021-12-29T19:21:58.439" v="7158" actId="26606"/>
          <ac:spMkLst>
            <pc:docMk/>
            <pc:sldMk cId="2290426056" sldId="271"/>
            <ac:spMk id="5133" creationId="{178B4B56-5CC4-4608-A9A9-996108D35B5B}"/>
          </ac:spMkLst>
        </pc:spChg>
        <pc:spChg chg="add del">
          <ac:chgData name="KIM CABRERA, HEE CHAN MOISES" userId="2bb627b7-d7cd-42e8-a532-6eea21593b80" providerId="ADAL" clId="{B7AFE269-6BCF-470C-BA21-004F22E62AEE}" dt="2021-12-29T19:22:04.438" v="7160" actId="26606"/>
          <ac:spMkLst>
            <pc:docMk/>
            <pc:sldMk cId="2290426056" sldId="271"/>
            <ac:spMk id="5134" creationId="{9A42C7B2-7BD6-433A-95AB-5AA4F44B5819}"/>
          </ac:spMkLst>
        </pc:spChg>
        <pc:spChg chg="add del">
          <ac:chgData name="KIM CABRERA, HEE CHAN MOISES" userId="2bb627b7-d7cd-42e8-a532-6eea21593b80" providerId="ADAL" clId="{B7AFE269-6BCF-470C-BA21-004F22E62AEE}" dt="2021-12-29T19:22:04.438" v="7160" actId="26606"/>
          <ac:spMkLst>
            <pc:docMk/>
            <pc:sldMk cId="2290426056" sldId="271"/>
            <ac:spMk id="5135" creationId="{0ADDB668-2CA4-4D2B-9C34-3487CA330BA8}"/>
          </ac:spMkLst>
        </pc:spChg>
        <pc:spChg chg="add del">
          <ac:chgData name="KIM CABRERA, HEE CHAN MOISES" userId="2bb627b7-d7cd-42e8-a532-6eea21593b80" providerId="ADAL" clId="{B7AFE269-6BCF-470C-BA21-004F22E62AEE}" dt="2021-12-29T19:22:04.438" v="7160" actId="26606"/>
          <ac:spMkLst>
            <pc:docMk/>
            <pc:sldMk cId="2290426056" sldId="271"/>
            <ac:spMk id="5136" creationId="{2568BC19-F052-4108-93E1-6A3D1DEC072F}"/>
          </ac:spMkLst>
        </pc:spChg>
        <pc:spChg chg="add del">
          <ac:chgData name="KIM CABRERA, HEE CHAN MOISES" userId="2bb627b7-d7cd-42e8-a532-6eea21593b80" providerId="ADAL" clId="{B7AFE269-6BCF-470C-BA21-004F22E62AEE}" dt="2021-12-29T19:22:04.438" v="7160" actId="26606"/>
          <ac:spMkLst>
            <pc:docMk/>
            <pc:sldMk cId="2290426056" sldId="271"/>
            <ac:spMk id="5137" creationId="{D5FD337D-4D6B-4C8B-B6F5-121097E09881}"/>
          </ac:spMkLst>
        </pc:spChg>
        <pc:spChg chg="add del">
          <ac:chgData name="KIM CABRERA, HEE CHAN MOISES" userId="2bb627b7-d7cd-42e8-a532-6eea21593b80" providerId="ADAL" clId="{B7AFE269-6BCF-470C-BA21-004F22E62AEE}" dt="2021-12-29T19:22:18.412" v="7162" actId="26606"/>
          <ac:spMkLst>
            <pc:docMk/>
            <pc:sldMk cId="2290426056" sldId="271"/>
            <ac:spMk id="5138" creationId="{C991AD47-9C99-472F-BDAA-21B183F33947}"/>
          </ac:spMkLst>
        </pc:spChg>
        <pc:spChg chg="add del">
          <ac:chgData name="KIM CABRERA, HEE CHAN MOISES" userId="2bb627b7-d7cd-42e8-a532-6eea21593b80" providerId="ADAL" clId="{B7AFE269-6BCF-470C-BA21-004F22E62AEE}" dt="2021-12-29T19:22:18.412" v="7162" actId="26606"/>
          <ac:spMkLst>
            <pc:docMk/>
            <pc:sldMk cId="2290426056" sldId="271"/>
            <ac:spMk id="5139" creationId="{9E706731-3860-4E73-9335-A870F6741F0B}"/>
          </ac:spMkLst>
        </pc:spChg>
        <pc:spChg chg="add del">
          <ac:chgData name="KIM CABRERA, HEE CHAN MOISES" userId="2bb627b7-d7cd-42e8-a532-6eea21593b80" providerId="ADAL" clId="{B7AFE269-6BCF-470C-BA21-004F22E62AEE}" dt="2021-12-29T19:22:18.412" v="7162" actId="26606"/>
          <ac:spMkLst>
            <pc:docMk/>
            <pc:sldMk cId="2290426056" sldId="271"/>
            <ac:spMk id="5140" creationId="{CD2ED21F-DC95-4AD1-8327-D561F5FCA3A6}"/>
          </ac:spMkLst>
        </pc:spChg>
        <pc:spChg chg="add del">
          <ac:chgData name="KIM CABRERA, HEE CHAN MOISES" userId="2bb627b7-d7cd-42e8-a532-6eea21593b80" providerId="ADAL" clId="{B7AFE269-6BCF-470C-BA21-004F22E62AEE}" dt="2022-01-04T03:24:35.510" v="11611" actId="26606"/>
          <ac:spMkLst>
            <pc:docMk/>
            <pc:sldMk cId="2290426056" sldId="271"/>
            <ac:spMk id="5141" creationId="{4038CB10-1F5C-4D54-9DF7-12586DE5B007}"/>
          </ac:spMkLst>
        </pc:spChg>
        <pc:spChg chg="add del">
          <ac:chgData name="KIM CABRERA, HEE CHAN MOISES" userId="2bb627b7-d7cd-42e8-a532-6eea21593b80" providerId="ADAL" clId="{B7AFE269-6BCF-470C-BA21-004F22E62AEE}" dt="2021-12-29T19:22:19.875" v="7164" actId="26606"/>
          <ac:spMkLst>
            <pc:docMk/>
            <pc:sldMk cId="2290426056" sldId="271"/>
            <ac:spMk id="5142" creationId="{C99A8FB7-A79B-4BC9-9D56-B79587F6AA3E}"/>
          </ac:spMkLst>
        </pc:spChg>
        <pc:spChg chg="add del">
          <ac:chgData name="KIM CABRERA, HEE CHAN MOISES" userId="2bb627b7-d7cd-42e8-a532-6eea21593b80" providerId="ADAL" clId="{B7AFE269-6BCF-470C-BA21-004F22E62AEE}" dt="2021-12-29T19:22:19.875" v="7164" actId="26606"/>
          <ac:spMkLst>
            <pc:docMk/>
            <pc:sldMk cId="2290426056" sldId="271"/>
            <ac:spMk id="5143" creationId="{B6114379-CEF2-4927-BEAC-763037C09A9E}"/>
          </ac:spMkLst>
        </pc:spChg>
        <pc:spChg chg="add del">
          <ac:chgData name="KIM CABRERA, HEE CHAN MOISES" userId="2bb627b7-d7cd-42e8-a532-6eea21593b80" providerId="ADAL" clId="{B7AFE269-6BCF-470C-BA21-004F22E62AEE}" dt="2021-12-29T19:22:19.875" v="7164" actId="26606"/>
          <ac:spMkLst>
            <pc:docMk/>
            <pc:sldMk cId="2290426056" sldId="271"/>
            <ac:spMk id="5144" creationId="{B23893E2-3349-46D7-A7AA-B9E447957FB1}"/>
          </ac:spMkLst>
        </pc:spChg>
        <pc:spChg chg="add del">
          <ac:chgData name="KIM CABRERA, HEE CHAN MOISES" userId="2bb627b7-d7cd-42e8-a532-6eea21593b80" providerId="ADAL" clId="{B7AFE269-6BCF-470C-BA21-004F22E62AEE}" dt="2021-12-29T19:22:19.875" v="7164" actId="26606"/>
          <ac:spMkLst>
            <pc:docMk/>
            <pc:sldMk cId="2290426056" sldId="271"/>
            <ac:spMk id="5145" creationId="{C14C23C8-0D86-4D9E-A9C7-76291675C442}"/>
          </ac:spMkLst>
        </pc:spChg>
        <pc:spChg chg="add del">
          <ac:chgData name="KIM CABRERA, HEE CHAN MOISES" userId="2bb627b7-d7cd-42e8-a532-6eea21593b80" providerId="ADAL" clId="{B7AFE269-6BCF-470C-BA21-004F22E62AEE}" dt="2021-12-29T19:22:19.875" v="7164" actId="26606"/>
          <ac:spMkLst>
            <pc:docMk/>
            <pc:sldMk cId="2290426056" sldId="271"/>
            <ac:spMk id="5146" creationId="{2B7592FE-10D1-4664-B623-353F47C8DF7F}"/>
          </ac:spMkLst>
        </pc:spChg>
        <pc:spChg chg="add del">
          <ac:chgData name="KIM CABRERA, HEE CHAN MOISES" userId="2bb627b7-d7cd-42e8-a532-6eea21593b80" providerId="ADAL" clId="{B7AFE269-6BCF-470C-BA21-004F22E62AEE}" dt="2021-12-29T19:22:19.875" v="7164" actId="26606"/>
          <ac:spMkLst>
            <pc:docMk/>
            <pc:sldMk cId="2290426056" sldId="271"/>
            <ac:spMk id="5147" creationId="{32248578-C6EF-47FB-8B88-AD65C27452B1}"/>
          </ac:spMkLst>
        </pc:spChg>
        <pc:spChg chg="add del">
          <ac:chgData name="KIM CABRERA, HEE CHAN MOISES" userId="2bb627b7-d7cd-42e8-a532-6eea21593b80" providerId="ADAL" clId="{B7AFE269-6BCF-470C-BA21-004F22E62AEE}" dt="2022-01-04T03:24:35.510" v="11611" actId="26606"/>
          <ac:spMkLst>
            <pc:docMk/>
            <pc:sldMk cId="2290426056" sldId="271"/>
            <ac:spMk id="5148" creationId="{73ED6512-6858-4552-B699-9A97FE9A4EA2}"/>
          </ac:spMkLst>
        </pc:spChg>
        <pc:picChg chg="del">
          <ac:chgData name="KIM CABRERA, HEE CHAN MOISES" userId="2bb627b7-d7cd-42e8-a532-6eea21593b80" providerId="ADAL" clId="{B7AFE269-6BCF-470C-BA21-004F22E62AEE}" dt="2021-12-16T16:42:19.344" v="2384" actId="478"/>
          <ac:picMkLst>
            <pc:docMk/>
            <pc:sldMk cId="2290426056" sldId="271"/>
            <ac:picMk id="47" creationId="{F23D3A77-2B0C-45EE-A844-171A48E0ED4F}"/>
          </ac:picMkLst>
        </pc:picChg>
        <pc:picChg chg="add mod ord">
          <ac:chgData name="KIM CABRERA, HEE CHAN MOISES" userId="2bb627b7-d7cd-42e8-a532-6eea21593b80" providerId="ADAL" clId="{B7AFE269-6BCF-470C-BA21-004F22E62AEE}" dt="2022-01-04T03:31:04.468" v="11703" actId="1076"/>
          <ac:picMkLst>
            <pc:docMk/>
            <pc:sldMk cId="2290426056" sldId="271"/>
            <ac:picMk id="5122" creationId="{00981578-2438-4436-874F-0CF931848BD3}"/>
          </ac:picMkLst>
        </pc:picChg>
        <pc:picChg chg="add mod ord">
          <ac:chgData name="KIM CABRERA, HEE CHAN MOISES" userId="2bb627b7-d7cd-42e8-a532-6eea21593b80" providerId="ADAL" clId="{B7AFE269-6BCF-470C-BA21-004F22E62AEE}" dt="2022-01-04T03:31:08.160" v="11704" actId="1076"/>
          <ac:picMkLst>
            <pc:docMk/>
            <pc:sldMk cId="2290426056" sldId="271"/>
            <ac:picMk id="5124" creationId="{EC214664-DFC3-484E-8AEE-0570EC2E5D82}"/>
          </ac:picMkLst>
        </pc:picChg>
        <pc:picChg chg="add mod ord">
          <ac:chgData name="KIM CABRERA, HEE CHAN MOISES" userId="2bb627b7-d7cd-42e8-a532-6eea21593b80" providerId="ADAL" clId="{B7AFE269-6BCF-470C-BA21-004F22E62AEE}" dt="2022-01-04T03:30:35.296" v="11696" actId="1076"/>
          <ac:picMkLst>
            <pc:docMk/>
            <pc:sldMk cId="2290426056" sldId="271"/>
            <ac:picMk id="5126" creationId="{FC17E0F1-C0C7-4C86-B529-7C6F96465E7A}"/>
          </ac:picMkLst>
        </pc:picChg>
      </pc:sldChg>
      <pc:sldChg chg="addSp delSp modSp del mod delDesignElem chgLayout">
        <pc:chgData name="KIM CABRERA, HEE CHAN MOISES" userId="2bb627b7-d7cd-42e8-a532-6eea21593b80" providerId="ADAL" clId="{B7AFE269-6BCF-470C-BA21-004F22E62AEE}" dt="2021-12-28T21:17:44.479" v="5163" actId="2696"/>
        <pc:sldMkLst>
          <pc:docMk/>
          <pc:sldMk cId="3601595738" sldId="272"/>
        </pc:sldMkLst>
        <pc:spChg chg="mod ord">
          <ac:chgData name="KIM CABRERA, HEE CHAN MOISES" userId="2bb627b7-d7cd-42e8-a532-6eea21593b80" providerId="ADAL" clId="{B7AFE269-6BCF-470C-BA21-004F22E62AEE}" dt="2021-12-28T16:22:50.209" v="2629" actId="6264"/>
          <ac:spMkLst>
            <pc:docMk/>
            <pc:sldMk cId="3601595738" sldId="272"/>
            <ac:spMk id="2" creationId="{3C6C5BCD-D509-4C46-9D42-1235109E52F9}"/>
          </ac:spMkLst>
        </pc:spChg>
        <pc:spChg chg="add del mod">
          <ac:chgData name="KIM CABRERA, HEE CHAN MOISES" userId="2bb627b7-d7cd-42e8-a532-6eea21593b80" providerId="ADAL" clId="{B7AFE269-6BCF-470C-BA21-004F22E62AEE}" dt="2021-12-28T16:22:19.367" v="2616" actId="6264"/>
          <ac:spMkLst>
            <pc:docMk/>
            <pc:sldMk cId="3601595738" sldId="272"/>
            <ac:spMk id="3" creationId="{3BE7F631-05A6-4316-9871-F4E05CFD9001}"/>
          </ac:spMkLst>
        </pc:spChg>
        <pc:spChg chg="mod ord">
          <ac:chgData name="KIM CABRERA, HEE CHAN MOISES" userId="2bb627b7-d7cd-42e8-a532-6eea21593b80" providerId="ADAL" clId="{B7AFE269-6BCF-470C-BA21-004F22E62AEE}" dt="2021-12-28T21:17:24.975" v="5158" actId="21"/>
          <ac:spMkLst>
            <pc:docMk/>
            <pc:sldMk cId="3601595738" sldId="272"/>
            <ac:spMk id="4" creationId="{AC0E296C-985E-4364-BBC8-40D81B056A38}"/>
          </ac:spMkLst>
        </pc:spChg>
        <pc:spChg chg="add del mod">
          <ac:chgData name="KIM CABRERA, HEE CHAN MOISES" userId="2bb627b7-d7cd-42e8-a532-6eea21593b80" providerId="ADAL" clId="{B7AFE269-6BCF-470C-BA21-004F22E62AEE}" dt="2021-12-28T16:22:19.367" v="2616" actId="6264"/>
          <ac:spMkLst>
            <pc:docMk/>
            <pc:sldMk cId="3601595738" sldId="272"/>
            <ac:spMk id="5" creationId="{01D4B48B-96F5-4081-BBA5-EF61490A17F1}"/>
          </ac:spMkLst>
        </pc:spChg>
        <pc:spChg chg="del">
          <ac:chgData name="KIM CABRERA, HEE CHAN MOISES" userId="2bb627b7-d7cd-42e8-a532-6eea21593b80" providerId="ADAL" clId="{B7AFE269-6BCF-470C-BA21-004F22E62AEE}" dt="2021-12-28T16:22:23.287" v="2618" actId="478"/>
          <ac:spMkLst>
            <pc:docMk/>
            <pc:sldMk cId="3601595738" sldId="272"/>
            <ac:spMk id="6" creationId="{F475F9F8-596A-4293-BEA8-66DE7164AF95}"/>
          </ac:spMkLst>
        </pc:spChg>
        <pc:spChg chg="add del mod ord">
          <ac:chgData name="KIM CABRERA, HEE CHAN MOISES" userId="2bb627b7-d7cd-42e8-a532-6eea21593b80" providerId="ADAL" clId="{B7AFE269-6BCF-470C-BA21-004F22E62AEE}" dt="2021-12-28T16:22:21.644" v="2617" actId="6264"/>
          <ac:spMkLst>
            <pc:docMk/>
            <pc:sldMk cId="3601595738" sldId="272"/>
            <ac:spMk id="8" creationId="{E1D2968D-840D-4D1D-B87E-388CFCD8FAD9}"/>
          </ac:spMkLst>
        </pc:spChg>
        <pc:spChg chg="add del mod">
          <ac:chgData name="KIM CABRERA, HEE CHAN MOISES" userId="2bb627b7-d7cd-42e8-a532-6eea21593b80" providerId="ADAL" clId="{B7AFE269-6BCF-470C-BA21-004F22E62AEE}" dt="2021-12-28T16:22:21.644" v="2617" actId="6264"/>
          <ac:spMkLst>
            <pc:docMk/>
            <pc:sldMk cId="3601595738" sldId="272"/>
            <ac:spMk id="9" creationId="{28332BF8-1561-4D77-9F21-19DE9852A2FA}"/>
          </ac:spMkLst>
        </pc:spChg>
        <pc:spChg chg="add del mod">
          <ac:chgData name="KIM CABRERA, HEE CHAN MOISES" userId="2bb627b7-d7cd-42e8-a532-6eea21593b80" providerId="ADAL" clId="{B7AFE269-6BCF-470C-BA21-004F22E62AEE}" dt="2021-12-28T16:22:21.644" v="2617" actId="6264"/>
          <ac:spMkLst>
            <pc:docMk/>
            <pc:sldMk cId="3601595738" sldId="272"/>
            <ac:spMk id="10" creationId="{6BE18433-297D-4419-8ECF-8101292B2BC3}"/>
          </ac:spMkLst>
        </pc:spChg>
        <pc:spChg chg="add del mod ord">
          <ac:chgData name="KIM CABRERA, HEE CHAN MOISES" userId="2bb627b7-d7cd-42e8-a532-6eea21593b80" providerId="ADAL" clId="{B7AFE269-6BCF-470C-BA21-004F22E62AEE}" dt="2021-12-28T16:22:24.972" v="2619" actId="6264"/>
          <ac:spMkLst>
            <pc:docMk/>
            <pc:sldMk cId="3601595738" sldId="272"/>
            <ac:spMk id="11" creationId="{31C510E5-5DAC-44DA-AC70-88B8C3212AFB}"/>
          </ac:spMkLst>
        </pc:spChg>
        <pc:spChg chg="add del mod">
          <ac:chgData name="KIM CABRERA, HEE CHAN MOISES" userId="2bb627b7-d7cd-42e8-a532-6eea21593b80" providerId="ADAL" clId="{B7AFE269-6BCF-470C-BA21-004F22E62AEE}" dt="2021-12-28T16:22:24.972" v="2619" actId="6264"/>
          <ac:spMkLst>
            <pc:docMk/>
            <pc:sldMk cId="3601595738" sldId="272"/>
            <ac:spMk id="12" creationId="{4C5E759D-F46B-4C6C-BD72-D83954E291FA}"/>
          </ac:spMkLst>
        </pc:spChg>
        <pc:spChg chg="del">
          <ac:chgData name="KIM CABRERA, HEE CHAN MOISES" userId="2bb627b7-d7cd-42e8-a532-6eea21593b80" providerId="ADAL" clId="{B7AFE269-6BCF-470C-BA21-004F22E62AEE}" dt="2021-12-28T16:22:19.367" v="2616" actId="6264"/>
          <ac:spMkLst>
            <pc:docMk/>
            <pc:sldMk cId="3601595738" sldId="272"/>
            <ac:spMk id="13" creationId="{4037C1C0-FADA-40C7-B923-037899A24F09}"/>
          </ac:spMkLst>
        </pc:spChg>
        <pc:spChg chg="add del mod">
          <ac:chgData name="KIM CABRERA, HEE CHAN MOISES" userId="2bb627b7-d7cd-42e8-a532-6eea21593b80" providerId="ADAL" clId="{B7AFE269-6BCF-470C-BA21-004F22E62AEE}" dt="2021-12-28T16:22:24.972" v="2619" actId="6264"/>
          <ac:spMkLst>
            <pc:docMk/>
            <pc:sldMk cId="3601595738" sldId="272"/>
            <ac:spMk id="14" creationId="{A97F3953-EB4B-4693-A475-60E37561DF31}"/>
          </ac:spMkLst>
        </pc:spChg>
        <pc:spChg chg="del">
          <ac:chgData name="KIM CABRERA, HEE CHAN MOISES" userId="2bb627b7-d7cd-42e8-a532-6eea21593b80" providerId="ADAL" clId="{B7AFE269-6BCF-470C-BA21-004F22E62AEE}" dt="2021-12-28T16:22:19.367" v="2616" actId="6264"/>
          <ac:spMkLst>
            <pc:docMk/>
            <pc:sldMk cId="3601595738" sldId="272"/>
            <ac:spMk id="15" creationId="{4B56CC07-3AFD-4C79-AFB2-0428FBBD79D1}"/>
          </ac:spMkLst>
        </pc:spChg>
        <pc:spChg chg="add del mod ord">
          <ac:chgData name="KIM CABRERA, HEE CHAN MOISES" userId="2bb627b7-d7cd-42e8-a532-6eea21593b80" providerId="ADAL" clId="{B7AFE269-6BCF-470C-BA21-004F22E62AEE}" dt="2021-12-28T16:22:48.194" v="2628" actId="478"/>
          <ac:spMkLst>
            <pc:docMk/>
            <pc:sldMk cId="3601595738" sldId="272"/>
            <ac:spMk id="16" creationId="{75BE63CD-8719-4273-9B58-293A4AD31937}"/>
          </ac:spMkLst>
        </pc:spChg>
        <pc:spChg chg="add del mod">
          <ac:chgData name="KIM CABRERA, HEE CHAN MOISES" userId="2bb627b7-d7cd-42e8-a532-6eea21593b80" providerId="ADAL" clId="{B7AFE269-6BCF-470C-BA21-004F22E62AEE}" dt="2021-12-28T16:22:50.209" v="2629" actId="6264"/>
          <ac:spMkLst>
            <pc:docMk/>
            <pc:sldMk cId="3601595738" sldId="272"/>
            <ac:spMk id="17" creationId="{A76D13D7-C488-42BC-8683-7E94595BDEF1}"/>
          </ac:spMkLst>
        </pc:spChg>
        <pc:spChg chg="add del mod">
          <ac:chgData name="KIM CABRERA, HEE CHAN MOISES" userId="2bb627b7-d7cd-42e8-a532-6eea21593b80" providerId="ADAL" clId="{B7AFE269-6BCF-470C-BA21-004F22E62AEE}" dt="2021-12-28T16:22:50.209" v="2629" actId="6264"/>
          <ac:spMkLst>
            <pc:docMk/>
            <pc:sldMk cId="3601595738" sldId="272"/>
            <ac:spMk id="18" creationId="{8499DAC2-1A46-4509-A367-67C29A2F40F7}"/>
          </ac:spMkLst>
        </pc:spChg>
        <pc:spChg chg="add mod ord">
          <ac:chgData name="KIM CABRERA, HEE CHAN MOISES" userId="2bb627b7-d7cd-42e8-a532-6eea21593b80" providerId="ADAL" clId="{B7AFE269-6BCF-470C-BA21-004F22E62AEE}" dt="2021-12-28T16:22:50.209" v="2629" actId="6264"/>
          <ac:spMkLst>
            <pc:docMk/>
            <pc:sldMk cId="3601595738" sldId="272"/>
            <ac:spMk id="19" creationId="{4230016F-824E-4530-B8D1-F2BE261D7A97}"/>
          </ac:spMkLst>
        </pc:spChg>
        <pc:graphicFrameChg chg="mod">
          <ac:chgData name="KIM CABRERA, HEE CHAN MOISES" userId="2bb627b7-d7cd-42e8-a532-6eea21593b80" providerId="ADAL" clId="{B7AFE269-6BCF-470C-BA21-004F22E62AEE}" dt="2021-12-28T16:22:30.242" v="2621" actId="20577"/>
          <ac:graphicFrameMkLst>
            <pc:docMk/>
            <pc:sldMk cId="3601595738" sldId="272"/>
            <ac:graphicFrameMk id="7" creationId="{29AC5DCB-877C-4771-8EB0-331D78097C2E}"/>
          </ac:graphicFrameMkLst>
        </pc:graphicFrameChg>
      </pc:sldChg>
      <pc:sldChg chg="addSp delSp modSp mod delDesignElem chgLayout modNotesTx">
        <pc:chgData name="KIM CABRERA, HEE CHAN MOISES" userId="2bb627b7-d7cd-42e8-a532-6eea21593b80" providerId="ADAL" clId="{B7AFE269-6BCF-470C-BA21-004F22E62AEE}" dt="2022-01-04T04:05:15.754" v="11821" actId="1076"/>
        <pc:sldMkLst>
          <pc:docMk/>
          <pc:sldMk cId="1023740100" sldId="273"/>
        </pc:sldMkLst>
        <pc:spChg chg="mod ord">
          <ac:chgData name="KIM CABRERA, HEE CHAN MOISES" userId="2bb627b7-d7cd-42e8-a532-6eea21593b80" providerId="ADAL" clId="{B7AFE269-6BCF-470C-BA21-004F22E62AEE}" dt="2022-01-04T04:05:15.754" v="11821" actId="1076"/>
          <ac:spMkLst>
            <pc:docMk/>
            <pc:sldMk cId="1023740100" sldId="273"/>
            <ac:spMk id="2" creationId="{481A1B00-006D-43F1-BFDF-F34F24813C22}"/>
          </ac:spMkLst>
        </pc:spChg>
        <pc:spChg chg="del mod ord">
          <ac:chgData name="KIM CABRERA, HEE CHAN MOISES" userId="2bb627b7-d7cd-42e8-a532-6eea21593b80" providerId="ADAL" clId="{B7AFE269-6BCF-470C-BA21-004F22E62AEE}" dt="2021-12-28T21:22:58.929" v="5482" actId="478"/>
          <ac:spMkLst>
            <pc:docMk/>
            <pc:sldMk cId="1023740100" sldId="273"/>
            <ac:spMk id="3" creationId="{A7E4BBF4-E926-44A8-98B6-F5BD8339AD32}"/>
          </ac:spMkLst>
        </pc:spChg>
        <pc:spChg chg="add mod">
          <ac:chgData name="KIM CABRERA, HEE CHAN MOISES" userId="2bb627b7-d7cd-42e8-a532-6eea21593b80" providerId="ADAL" clId="{B7AFE269-6BCF-470C-BA21-004F22E62AEE}" dt="2022-01-03T03:07:54.934" v="11589" actId="20577"/>
          <ac:spMkLst>
            <pc:docMk/>
            <pc:sldMk cId="1023740100" sldId="273"/>
            <ac:spMk id="4" creationId="{46528ECD-6C1F-4699-A748-DABFC30EF46E}"/>
          </ac:spMkLst>
        </pc:spChg>
        <pc:spChg chg="add del mod">
          <ac:chgData name="KIM CABRERA, HEE CHAN MOISES" userId="2bb627b7-d7cd-42e8-a532-6eea21593b80" providerId="ADAL" clId="{B7AFE269-6BCF-470C-BA21-004F22E62AEE}" dt="2021-12-28T16:22:55.562" v="2630" actId="6264"/>
          <ac:spMkLst>
            <pc:docMk/>
            <pc:sldMk cId="1023740100" sldId="273"/>
            <ac:spMk id="5" creationId="{5A456424-3F0D-493B-AB04-A9BA0604B674}"/>
          </ac:spMkLst>
        </pc:spChg>
        <pc:spChg chg="add del mod">
          <ac:chgData name="KIM CABRERA, HEE CHAN MOISES" userId="2bb627b7-d7cd-42e8-a532-6eea21593b80" providerId="ADAL" clId="{B7AFE269-6BCF-470C-BA21-004F22E62AEE}" dt="2021-12-28T16:22:55.562" v="2630" actId="6264"/>
          <ac:spMkLst>
            <pc:docMk/>
            <pc:sldMk cId="1023740100" sldId="273"/>
            <ac:spMk id="6" creationId="{941FCAA7-D024-4103-8CC7-96B860AA4B21}"/>
          </ac:spMkLst>
        </pc:spChg>
        <pc:spChg chg="add del mod">
          <ac:chgData name="KIM CABRERA, HEE CHAN MOISES" userId="2bb627b7-d7cd-42e8-a532-6eea21593b80" providerId="ADAL" clId="{B7AFE269-6BCF-470C-BA21-004F22E62AEE}" dt="2021-12-28T21:23:05.789" v="5483" actId="478"/>
          <ac:spMkLst>
            <pc:docMk/>
            <pc:sldMk cId="1023740100" sldId="273"/>
            <ac:spMk id="8" creationId="{EE659825-E2B7-4E1E-BF23-397AB0205CE5}"/>
          </ac:spMkLst>
        </pc:spChg>
        <pc:spChg chg="mod">
          <ac:chgData name="KIM CABRERA, HEE CHAN MOISES" userId="2bb627b7-d7cd-42e8-a532-6eea21593b80" providerId="ADAL" clId="{B7AFE269-6BCF-470C-BA21-004F22E62AEE}" dt="2022-01-04T03:51:35.950" v="11735" actId="14100"/>
          <ac:spMkLst>
            <pc:docMk/>
            <pc:sldMk cId="1023740100" sldId="273"/>
            <ac:spMk id="9" creationId="{271778B1-68F2-4E4F-92C9-E2E9E81F4A71}"/>
          </ac:spMkLst>
        </pc:spChg>
        <pc:spChg chg="add mod">
          <ac:chgData name="KIM CABRERA, HEE CHAN MOISES" userId="2bb627b7-d7cd-42e8-a532-6eea21593b80" providerId="ADAL" clId="{B7AFE269-6BCF-470C-BA21-004F22E62AEE}" dt="2022-01-03T03:07:57.654" v="11591" actId="20577"/>
          <ac:spMkLst>
            <pc:docMk/>
            <pc:sldMk cId="1023740100" sldId="273"/>
            <ac:spMk id="11" creationId="{E2A8BF34-A6E3-4CD8-A416-B05DE9BA51FA}"/>
          </ac:spMkLst>
        </pc:spChg>
        <pc:spChg chg="add mod">
          <ac:chgData name="KIM CABRERA, HEE CHAN MOISES" userId="2bb627b7-d7cd-42e8-a532-6eea21593b80" providerId="ADAL" clId="{B7AFE269-6BCF-470C-BA21-004F22E62AEE}" dt="2022-01-03T03:08:02.998" v="11595" actId="20577"/>
          <ac:spMkLst>
            <pc:docMk/>
            <pc:sldMk cId="1023740100" sldId="273"/>
            <ac:spMk id="15" creationId="{DF636ACE-CFBB-4483-A6B1-D1ED9A38578B}"/>
          </ac:spMkLst>
        </pc:spChg>
        <pc:spChg chg="add mod">
          <ac:chgData name="KIM CABRERA, HEE CHAN MOISES" userId="2bb627b7-d7cd-42e8-a532-6eea21593b80" providerId="ADAL" clId="{B7AFE269-6BCF-470C-BA21-004F22E62AEE}" dt="2022-01-04T03:52:01.700" v="11740" actId="1076"/>
          <ac:spMkLst>
            <pc:docMk/>
            <pc:sldMk cId="1023740100" sldId="273"/>
            <ac:spMk id="16" creationId="{5E2CDF40-A3AE-41E7-94B5-854BD0ECBF6B}"/>
          </ac:spMkLst>
        </pc:spChg>
        <pc:spChg chg="add mod">
          <ac:chgData name="KIM CABRERA, HEE CHAN MOISES" userId="2bb627b7-d7cd-42e8-a532-6eea21593b80" providerId="ADAL" clId="{B7AFE269-6BCF-470C-BA21-004F22E62AEE}" dt="2022-01-04T03:52:45.012" v="11752" actId="122"/>
          <ac:spMkLst>
            <pc:docMk/>
            <pc:sldMk cId="1023740100" sldId="273"/>
            <ac:spMk id="20" creationId="{0BE331F5-EAC3-4340-B525-344A306244F7}"/>
          </ac:spMkLst>
        </pc:spChg>
        <pc:spChg chg="add mod">
          <ac:chgData name="KIM CABRERA, HEE CHAN MOISES" userId="2bb627b7-d7cd-42e8-a532-6eea21593b80" providerId="ADAL" clId="{B7AFE269-6BCF-470C-BA21-004F22E62AEE}" dt="2022-01-04T03:52:24.733" v="11748" actId="27636"/>
          <ac:spMkLst>
            <pc:docMk/>
            <pc:sldMk cId="1023740100" sldId="273"/>
            <ac:spMk id="21" creationId="{3A2D4967-30F8-431F-9495-34A516ECCEA1}"/>
          </ac:spMkLst>
        </pc:spChg>
        <pc:spChg chg="add mod">
          <ac:chgData name="KIM CABRERA, HEE CHAN MOISES" userId="2bb627b7-d7cd-42e8-a532-6eea21593b80" providerId="ADAL" clId="{B7AFE269-6BCF-470C-BA21-004F22E62AEE}" dt="2022-01-04T03:53:08.046" v="11757" actId="1076"/>
          <ac:spMkLst>
            <pc:docMk/>
            <pc:sldMk cId="1023740100" sldId="273"/>
            <ac:spMk id="22" creationId="{F47499B7-C343-40A0-9BAD-91157D1A44C5}"/>
          </ac:spMkLst>
        </pc:spChg>
        <pc:spChg chg="add mod">
          <ac:chgData name="KIM CABRERA, HEE CHAN MOISES" userId="2bb627b7-d7cd-42e8-a532-6eea21593b80" providerId="ADAL" clId="{B7AFE269-6BCF-470C-BA21-004F22E62AEE}" dt="2022-01-03T03:08:00.214" v="11593" actId="20577"/>
          <ac:spMkLst>
            <pc:docMk/>
            <pc:sldMk cId="1023740100" sldId="273"/>
            <ac:spMk id="23" creationId="{D696FB89-8659-46C3-B935-92AE7FD1BA1B}"/>
          </ac:spMkLst>
        </pc:spChg>
        <pc:spChg chg="add mod">
          <ac:chgData name="KIM CABRERA, HEE CHAN MOISES" userId="2bb627b7-d7cd-42e8-a532-6eea21593b80" providerId="ADAL" clId="{B7AFE269-6BCF-470C-BA21-004F22E62AEE}" dt="2022-01-03T03:08:05.632" v="11597" actId="20577"/>
          <ac:spMkLst>
            <pc:docMk/>
            <pc:sldMk cId="1023740100" sldId="273"/>
            <ac:spMk id="24" creationId="{7C9335CF-FE7F-470D-94FF-28C7D5DE418D}"/>
          </ac:spMkLst>
        </pc:spChg>
        <pc:spChg chg="del">
          <ac:chgData name="KIM CABRERA, HEE CHAN MOISES" userId="2bb627b7-d7cd-42e8-a532-6eea21593b80" providerId="ADAL" clId="{B7AFE269-6BCF-470C-BA21-004F22E62AEE}" dt="2021-12-28T16:22:55.562" v="2630" actId="6264"/>
          <ac:spMkLst>
            <pc:docMk/>
            <pc:sldMk cId="1023740100" sldId="273"/>
            <ac:spMk id="73" creationId="{5AAE9118-0436-4488-AC4A-C14DF6A7B6B1}"/>
          </ac:spMkLst>
        </pc:spChg>
        <pc:spChg chg="del">
          <ac:chgData name="KIM CABRERA, HEE CHAN MOISES" userId="2bb627b7-d7cd-42e8-a532-6eea21593b80" providerId="ADAL" clId="{B7AFE269-6BCF-470C-BA21-004F22E62AEE}" dt="2021-12-28T16:22:55.562" v="2630" actId="6264"/>
          <ac:spMkLst>
            <pc:docMk/>
            <pc:sldMk cId="1023740100" sldId="273"/>
            <ac:spMk id="75" creationId="{1B10F861-B8F1-49C7-BD58-EAB20CEE7F93}"/>
          </ac:spMkLst>
        </pc:spChg>
        <pc:spChg chg="del">
          <ac:chgData name="KIM CABRERA, HEE CHAN MOISES" userId="2bb627b7-d7cd-42e8-a532-6eea21593b80" providerId="ADAL" clId="{B7AFE269-6BCF-470C-BA21-004F22E62AEE}" dt="2021-12-28T16:22:55.562" v="2630" actId="6264"/>
          <ac:spMkLst>
            <pc:docMk/>
            <pc:sldMk cId="1023740100" sldId="273"/>
            <ac:spMk id="77" creationId="{61F6E425-22AB-4DA2-8FAC-58ADB58EF6C3}"/>
          </ac:spMkLst>
        </pc:spChg>
        <pc:picChg chg="add mod">
          <ac:chgData name="KIM CABRERA, HEE CHAN MOISES" userId="2bb627b7-d7cd-42e8-a532-6eea21593b80" providerId="ADAL" clId="{B7AFE269-6BCF-470C-BA21-004F22E62AEE}" dt="2021-12-28T21:24:47.696" v="5512" actId="1076"/>
          <ac:picMkLst>
            <pc:docMk/>
            <pc:sldMk cId="1023740100" sldId="273"/>
            <ac:picMk id="17" creationId="{61502260-2AC1-4DE5-A0AF-38D18302DC32}"/>
          </ac:picMkLst>
        </pc:picChg>
        <pc:picChg chg="add mod">
          <ac:chgData name="KIM CABRERA, HEE CHAN MOISES" userId="2bb627b7-d7cd-42e8-a532-6eea21593b80" providerId="ADAL" clId="{B7AFE269-6BCF-470C-BA21-004F22E62AEE}" dt="2021-12-28T21:25:20.094" v="5530" actId="1076"/>
          <ac:picMkLst>
            <pc:docMk/>
            <pc:sldMk cId="1023740100" sldId="273"/>
            <ac:picMk id="18" creationId="{A45C3AF8-E410-41C8-B6B1-291BC0CD5389}"/>
          </ac:picMkLst>
        </pc:picChg>
        <pc:picChg chg="add mod">
          <ac:chgData name="KIM CABRERA, HEE CHAN MOISES" userId="2bb627b7-d7cd-42e8-a532-6eea21593b80" providerId="ADAL" clId="{B7AFE269-6BCF-470C-BA21-004F22E62AEE}" dt="2021-12-28T21:24:52.034" v="5513" actId="1076"/>
          <ac:picMkLst>
            <pc:docMk/>
            <pc:sldMk cId="1023740100" sldId="273"/>
            <ac:picMk id="19" creationId="{0EE8AD5D-D5F0-42F5-AB89-F4BF4F733092}"/>
          </ac:picMkLst>
        </pc:picChg>
        <pc:picChg chg="mod">
          <ac:chgData name="KIM CABRERA, HEE CHAN MOISES" userId="2bb627b7-d7cd-42e8-a532-6eea21593b80" providerId="ADAL" clId="{B7AFE269-6BCF-470C-BA21-004F22E62AEE}" dt="2021-12-28T21:22:51.576" v="5480" actId="1076"/>
          <ac:picMkLst>
            <pc:docMk/>
            <pc:sldMk cId="1023740100" sldId="273"/>
            <ac:picMk id="3074" creationId="{25E0C9B0-11C2-4099-A632-8CA1EACC8001}"/>
          </ac:picMkLst>
        </pc:picChg>
        <pc:picChg chg="mod">
          <ac:chgData name="KIM CABRERA, HEE CHAN MOISES" userId="2bb627b7-d7cd-42e8-a532-6eea21593b80" providerId="ADAL" clId="{B7AFE269-6BCF-470C-BA21-004F22E62AEE}" dt="2021-12-28T21:25:07.795" v="5518" actId="1076"/>
          <ac:picMkLst>
            <pc:docMk/>
            <pc:sldMk cId="1023740100" sldId="273"/>
            <ac:picMk id="3076" creationId="{9AA8D810-C2BA-4242-A396-3C7D28AD07DA}"/>
          </ac:picMkLst>
        </pc:picChg>
      </pc:sldChg>
      <pc:sldChg chg="addSp delSp modSp del mod delDesignElem chgLayout">
        <pc:chgData name="KIM CABRERA, HEE CHAN MOISES" userId="2bb627b7-d7cd-42e8-a532-6eea21593b80" providerId="ADAL" clId="{B7AFE269-6BCF-470C-BA21-004F22E62AEE}" dt="2021-12-28T21:25:39.324" v="5544" actId="2696"/>
        <pc:sldMkLst>
          <pc:docMk/>
          <pc:sldMk cId="547460318" sldId="274"/>
        </pc:sldMkLst>
        <pc:spChg chg="add del mod">
          <ac:chgData name="KIM CABRERA, HEE CHAN MOISES" userId="2bb627b7-d7cd-42e8-a532-6eea21593b80" providerId="ADAL" clId="{B7AFE269-6BCF-470C-BA21-004F22E62AEE}" dt="2021-12-28T16:23:02.353" v="2631" actId="6264"/>
          <ac:spMkLst>
            <pc:docMk/>
            <pc:sldMk cId="547460318" sldId="274"/>
            <ac:spMk id="2" creationId="{992C69C5-48E7-4C5B-BD3A-4D7407E5AFEC}"/>
          </ac:spMkLst>
        </pc:spChg>
        <pc:spChg chg="mod ord">
          <ac:chgData name="KIM CABRERA, HEE CHAN MOISES" userId="2bb627b7-d7cd-42e8-a532-6eea21593b80" providerId="ADAL" clId="{B7AFE269-6BCF-470C-BA21-004F22E62AEE}" dt="2021-12-28T16:23:02.353" v="2631" actId="6264"/>
          <ac:spMkLst>
            <pc:docMk/>
            <pc:sldMk cId="547460318" sldId="274"/>
            <ac:spMk id="3" creationId="{6A878CF9-DA20-4957-9FAA-2146E096DB7E}"/>
          </ac:spMkLst>
        </pc:spChg>
        <pc:spChg chg="add mod ord">
          <ac:chgData name="KIM CABRERA, HEE CHAN MOISES" userId="2bb627b7-d7cd-42e8-a532-6eea21593b80" providerId="ADAL" clId="{B7AFE269-6BCF-470C-BA21-004F22E62AEE}" dt="2021-12-28T16:23:02.353" v="2631" actId="6264"/>
          <ac:spMkLst>
            <pc:docMk/>
            <pc:sldMk cId="547460318" sldId="274"/>
            <ac:spMk id="4" creationId="{7AF50FBE-9C52-4399-A56E-D1603162F9A1}"/>
          </ac:spMkLst>
        </pc:spChg>
        <pc:spChg chg="add mod">
          <ac:chgData name="KIM CABRERA, HEE CHAN MOISES" userId="2bb627b7-d7cd-42e8-a532-6eea21593b80" providerId="ADAL" clId="{B7AFE269-6BCF-470C-BA21-004F22E62AEE}" dt="2021-12-16T15:39:59.042" v="1418" actId="1076"/>
          <ac:spMkLst>
            <pc:docMk/>
            <pc:sldMk cId="547460318" sldId="274"/>
            <ac:spMk id="6" creationId="{926403C0-7C60-4793-8C42-A6154E631C55}"/>
          </ac:spMkLst>
        </pc:spChg>
        <pc:spChg chg="add mod">
          <ac:chgData name="KIM CABRERA, HEE CHAN MOISES" userId="2bb627b7-d7cd-42e8-a532-6eea21593b80" providerId="ADAL" clId="{B7AFE269-6BCF-470C-BA21-004F22E62AEE}" dt="2021-12-16T15:40:03.223" v="1420" actId="1076"/>
          <ac:spMkLst>
            <pc:docMk/>
            <pc:sldMk cId="547460318" sldId="274"/>
            <ac:spMk id="7" creationId="{02C65B43-7191-490D-9371-214903521FBD}"/>
          </ac:spMkLst>
        </pc:spChg>
        <pc:spChg chg="del">
          <ac:chgData name="KIM CABRERA, HEE CHAN MOISES" userId="2bb627b7-d7cd-42e8-a532-6eea21593b80" providerId="ADAL" clId="{B7AFE269-6BCF-470C-BA21-004F22E62AEE}" dt="2021-12-28T16:23:02.353" v="2631" actId="6264"/>
          <ac:spMkLst>
            <pc:docMk/>
            <pc:sldMk cId="547460318" sldId="274"/>
            <ac:spMk id="143" creationId="{746E2A38-ACC8-44E6-85E2-A79CBAF15174}"/>
          </ac:spMkLst>
        </pc:spChg>
        <pc:picChg chg="del">
          <ac:chgData name="KIM CABRERA, HEE CHAN MOISES" userId="2bb627b7-d7cd-42e8-a532-6eea21593b80" providerId="ADAL" clId="{B7AFE269-6BCF-470C-BA21-004F22E62AEE}" dt="2021-12-28T21:23:48.994" v="5492" actId="21"/>
          <ac:picMkLst>
            <pc:docMk/>
            <pc:sldMk cId="547460318" sldId="274"/>
            <ac:picMk id="4100" creationId="{A46F271E-E197-4E3B-AC89-B466F1733E71}"/>
          </ac:picMkLst>
        </pc:picChg>
        <pc:picChg chg="del">
          <ac:chgData name="KIM CABRERA, HEE CHAN MOISES" userId="2bb627b7-d7cd-42e8-a532-6eea21593b80" providerId="ADAL" clId="{B7AFE269-6BCF-470C-BA21-004F22E62AEE}" dt="2021-12-28T21:23:48.994" v="5492" actId="21"/>
          <ac:picMkLst>
            <pc:docMk/>
            <pc:sldMk cId="547460318" sldId="274"/>
            <ac:picMk id="4102" creationId="{ED7FA2B4-CF1F-4C19-9610-0DEA7A788F3E}"/>
          </ac:picMkLst>
        </pc:picChg>
      </pc:sldChg>
      <pc:sldChg chg="addSp delSp modSp del mod delDesignElem chgLayout">
        <pc:chgData name="KIM CABRERA, HEE CHAN MOISES" userId="2bb627b7-d7cd-42e8-a532-6eea21593b80" providerId="ADAL" clId="{B7AFE269-6BCF-470C-BA21-004F22E62AEE}" dt="2021-12-28T21:25:41.428" v="5545" actId="2696"/>
        <pc:sldMkLst>
          <pc:docMk/>
          <pc:sldMk cId="490097562" sldId="275"/>
        </pc:sldMkLst>
        <pc:spChg chg="mod ord">
          <ac:chgData name="KIM CABRERA, HEE CHAN MOISES" userId="2bb627b7-d7cd-42e8-a532-6eea21593b80" providerId="ADAL" clId="{B7AFE269-6BCF-470C-BA21-004F22E62AEE}" dt="2021-12-28T16:23:05.494" v="2632" actId="6264"/>
          <ac:spMkLst>
            <pc:docMk/>
            <pc:sldMk cId="490097562" sldId="275"/>
            <ac:spMk id="2" creationId="{6724061C-02AA-4D59-88D0-20B4DBD8968B}"/>
          </ac:spMkLst>
        </pc:spChg>
        <pc:spChg chg="add del mod">
          <ac:chgData name="KIM CABRERA, HEE CHAN MOISES" userId="2bb627b7-d7cd-42e8-a532-6eea21593b80" providerId="ADAL" clId="{B7AFE269-6BCF-470C-BA21-004F22E62AEE}" dt="2021-12-28T16:23:05.494" v="2632" actId="6264"/>
          <ac:spMkLst>
            <pc:docMk/>
            <pc:sldMk cId="490097562" sldId="275"/>
            <ac:spMk id="3" creationId="{8BC7D560-4636-4298-8A23-4319D483BB41}"/>
          </ac:spMkLst>
        </pc:spChg>
        <pc:spChg chg="add mod ord">
          <ac:chgData name="KIM CABRERA, HEE CHAN MOISES" userId="2bb627b7-d7cd-42e8-a532-6eea21593b80" providerId="ADAL" clId="{B7AFE269-6BCF-470C-BA21-004F22E62AEE}" dt="2021-12-28T16:23:05.494" v="2632" actId="6264"/>
          <ac:spMkLst>
            <pc:docMk/>
            <pc:sldMk cId="490097562" sldId="275"/>
            <ac:spMk id="4" creationId="{258C37B3-B789-4D61-AA8C-51FA5CE51E96}"/>
          </ac:spMkLst>
        </pc:spChg>
        <pc:spChg chg="add mod">
          <ac:chgData name="KIM CABRERA, HEE CHAN MOISES" userId="2bb627b7-d7cd-42e8-a532-6eea21593b80" providerId="ADAL" clId="{B7AFE269-6BCF-470C-BA21-004F22E62AEE}" dt="2021-12-16T15:40:08.881" v="1422" actId="1076"/>
          <ac:spMkLst>
            <pc:docMk/>
            <pc:sldMk cId="490097562" sldId="275"/>
            <ac:spMk id="6" creationId="{FBAC5F60-7304-4A0E-91E6-487C8D466331}"/>
          </ac:spMkLst>
        </pc:spChg>
        <pc:spChg chg="del">
          <ac:chgData name="KIM CABRERA, HEE CHAN MOISES" userId="2bb627b7-d7cd-42e8-a532-6eea21593b80" providerId="ADAL" clId="{B7AFE269-6BCF-470C-BA21-004F22E62AEE}" dt="2021-12-28T16:23:05.494" v="2632" actId="6264"/>
          <ac:spMkLst>
            <pc:docMk/>
            <pc:sldMk cId="490097562" sldId="275"/>
            <ac:spMk id="5133" creationId="{71FC7D98-7B8B-402A-90FC-F027482F2142}"/>
          </ac:spMkLst>
        </pc:spChg>
        <pc:spChg chg="del">
          <ac:chgData name="KIM CABRERA, HEE CHAN MOISES" userId="2bb627b7-d7cd-42e8-a532-6eea21593b80" providerId="ADAL" clId="{B7AFE269-6BCF-470C-BA21-004F22E62AEE}" dt="2021-12-28T16:23:05.494" v="2632" actId="6264"/>
          <ac:spMkLst>
            <pc:docMk/>
            <pc:sldMk cId="490097562" sldId="275"/>
            <ac:spMk id="5134" creationId="{AD7356EA-285B-4E5D-8FEC-104659A4FD2C}"/>
          </ac:spMkLst>
        </pc:spChg>
        <pc:picChg chg="del">
          <ac:chgData name="KIM CABRERA, HEE CHAN MOISES" userId="2bb627b7-d7cd-42e8-a532-6eea21593b80" providerId="ADAL" clId="{B7AFE269-6BCF-470C-BA21-004F22E62AEE}" dt="2021-12-28T21:24:13.604" v="5500" actId="21"/>
          <ac:picMkLst>
            <pc:docMk/>
            <pc:sldMk cId="490097562" sldId="275"/>
            <ac:picMk id="5126" creationId="{445CF7DB-12D1-4EE6-9AF6-194A6DACF9BD}"/>
          </ac:picMkLst>
        </pc:picChg>
      </pc:sldChg>
      <pc:sldChg chg="delSp modSp del mod delDesignElem chgLayout">
        <pc:chgData name="KIM CABRERA, HEE CHAN MOISES" userId="2bb627b7-d7cd-42e8-a532-6eea21593b80" providerId="ADAL" clId="{B7AFE269-6BCF-470C-BA21-004F22E62AEE}" dt="2021-12-28T16:21:27.744" v="2589" actId="2696"/>
        <pc:sldMkLst>
          <pc:docMk/>
          <pc:sldMk cId="983480955" sldId="276"/>
        </pc:sldMkLst>
        <pc:spChg chg="del">
          <ac:chgData name="KIM CABRERA, HEE CHAN MOISES" userId="2bb627b7-d7cd-42e8-a532-6eea21593b80" providerId="ADAL" clId="{B7AFE269-6BCF-470C-BA21-004F22E62AEE}" dt="2021-12-28T16:21:10.703" v="2583" actId="6264"/>
          <ac:spMkLst>
            <pc:docMk/>
            <pc:sldMk cId="983480955" sldId="276"/>
            <ac:spMk id="12" creationId="{F3060C83-F051-4F0E-ABAD-AA0DFC48B218}"/>
          </ac:spMkLst>
        </pc:spChg>
        <pc:spChg chg="del">
          <ac:chgData name="KIM CABRERA, HEE CHAN MOISES" userId="2bb627b7-d7cd-42e8-a532-6eea21593b80" providerId="ADAL" clId="{B7AFE269-6BCF-470C-BA21-004F22E62AEE}" dt="2021-12-28T16:21:10.703" v="2583" actId="6264"/>
          <ac:spMkLst>
            <pc:docMk/>
            <pc:sldMk cId="983480955" sldId="276"/>
            <ac:spMk id="14" creationId="{83C98ABE-055B-441F-B07E-44F97F083C39}"/>
          </ac:spMkLst>
        </pc:spChg>
        <pc:spChg chg="del">
          <ac:chgData name="KIM CABRERA, HEE CHAN MOISES" userId="2bb627b7-d7cd-42e8-a532-6eea21593b80" providerId="ADAL" clId="{B7AFE269-6BCF-470C-BA21-004F22E62AEE}" dt="2021-12-28T16:21:10.703" v="2583" actId="6264"/>
          <ac:spMkLst>
            <pc:docMk/>
            <pc:sldMk cId="983480955" sldId="276"/>
            <ac:spMk id="16" creationId="{29FDB030-9B49-4CED-8CCD-4D99382388AC}"/>
          </ac:spMkLst>
        </pc:spChg>
        <pc:spChg chg="del">
          <ac:chgData name="KIM CABRERA, HEE CHAN MOISES" userId="2bb627b7-d7cd-42e8-a532-6eea21593b80" providerId="ADAL" clId="{B7AFE269-6BCF-470C-BA21-004F22E62AEE}" dt="2021-12-28T16:21:10.703" v="2583" actId="6264"/>
          <ac:spMkLst>
            <pc:docMk/>
            <pc:sldMk cId="983480955" sldId="276"/>
            <ac:spMk id="18" creationId="{3783CA14-24A1-485C-8B30-D6A5D87987AD}"/>
          </ac:spMkLst>
        </pc:spChg>
        <pc:spChg chg="del">
          <ac:chgData name="KIM CABRERA, HEE CHAN MOISES" userId="2bb627b7-d7cd-42e8-a532-6eea21593b80" providerId="ADAL" clId="{B7AFE269-6BCF-470C-BA21-004F22E62AEE}" dt="2021-12-28T16:21:10.703" v="2583" actId="6264"/>
          <ac:spMkLst>
            <pc:docMk/>
            <pc:sldMk cId="983480955" sldId="276"/>
            <ac:spMk id="20" creationId="{9A97C86A-04D6-40F7-AE84-31AB43E6A846}"/>
          </ac:spMkLst>
        </pc:spChg>
        <pc:spChg chg="del">
          <ac:chgData name="KIM CABRERA, HEE CHAN MOISES" userId="2bb627b7-d7cd-42e8-a532-6eea21593b80" providerId="ADAL" clId="{B7AFE269-6BCF-470C-BA21-004F22E62AEE}" dt="2021-12-28T16:21:10.703" v="2583" actId="6264"/>
          <ac:spMkLst>
            <pc:docMk/>
            <pc:sldMk cId="983480955" sldId="276"/>
            <ac:spMk id="22" creationId="{FF9F2414-84E8-453E-B1F3-389FDE8192D9}"/>
          </ac:spMkLst>
        </pc:spChg>
        <pc:spChg chg="del">
          <ac:chgData name="KIM CABRERA, HEE CHAN MOISES" userId="2bb627b7-d7cd-42e8-a532-6eea21593b80" providerId="ADAL" clId="{B7AFE269-6BCF-470C-BA21-004F22E62AEE}" dt="2021-12-28T16:21:10.703" v="2583" actId="6264"/>
          <ac:spMkLst>
            <pc:docMk/>
            <pc:sldMk cId="983480955" sldId="276"/>
            <ac:spMk id="24" creationId="{3ECA69A1-7536-43AC-85EF-C7106179F5ED}"/>
          </ac:spMkLst>
        </pc:spChg>
        <pc:graphicFrameChg chg="del mod">
          <ac:chgData name="KIM CABRERA, HEE CHAN MOISES" userId="2bb627b7-d7cd-42e8-a532-6eea21593b80" providerId="ADAL" clId="{B7AFE269-6BCF-470C-BA21-004F22E62AEE}" dt="2021-12-28T16:21:22.941" v="2588" actId="478"/>
          <ac:graphicFrameMkLst>
            <pc:docMk/>
            <pc:sldMk cId="983480955" sldId="276"/>
            <ac:graphicFrameMk id="2" creationId="{4846DB82-0797-4467-BCD5-E3C398E7A87B}"/>
          </ac:graphicFrameMkLst>
        </pc:graphicFrameChg>
      </pc:sldChg>
      <pc:sldChg chg="addSp delSp modSp mod delDesignElem chgLayout">
        <pc:chgData name="KIM CABRERA, HEE CHAN MOISES" userId="2bb627b7-d7cd-42e8-a532-6eea21593b80" providerId="ADAL" clId="{B7AFE269-6BCF-470C-BA21-004F22E62AEE}" dt="2022-01-04T04:05:31.541" v="11828" actId="1076"/>
        <pc:sldMkLst>
          <pc:docMk/>
          <pc:sldMk cId="3093911336" sldId="277"/>
        </pc:sldMkLst>
        <pc:spChg chg="mod ord">
          <ac:chgData name="KIM CABRERA, HEE CHAN MOISES" userId="2bb627b7-d7cd-42e8-a532-6eea21593b80" providerId="ADAL" clId="{B7AFE269-6BCF-470C-BA21-004F22E62AEE}" dt="2022-01-04T04:05:31.541" v="11828" actId="1076"/>
          <ac:spMkLst>
            <pc:docMk/>
            <pc:sldMk cId="3093911336" sldId="277"/>
            <ac:spMk id="2" creationId="{93D818DC-D158-4DA5-8ECD-C4AE50CDAEE4}"/>
          </ac:spMkLst>
        </pc:spChg>
        <pc:spChg chg="add del mod">
          <ac:chgData name="KIM CABRERA, HEE CHAN MOISES" userId="2bb627b7-d7cd-42e8-a532-6eea21593b80" providerId="ADAL" clId="{B7AFE269-6BCF-470C-BA21-004F22E62AEE}" dt="2021-12-28T16:23:35.776" v="2633" actId="6264"/>
          <ac:spMkLst>
            <pc:docMk/>
            <pc:sldMk cId="3093911336" sldId="277"/>
            <ac:spMk id="3" creationId="{B8B47BBE-B5D0-4FE7-B5BA-B39214B69C23}"/>
          </ac:spMkLst>
        </pc:spChg>
        <pc:spChg chg="add del mod">
          <ac:chgData name="KIM CABRERA, HEE CHAN MOISES" userId="2bb627b7-d7cd-42e8-a532-6eea21593b80" providerId="ADAL" clId="{B7AFE269-6BCF-470C-BA21-004F22E62AEE}" dt="2021-12-28T16:23:35.776" v="2633" actId="6264"/>
          <ac:spMkLst>
            <pc:docMk/>
            <pc:sldMk cId="3093911336" sldId="277"/>
            <ac:spMk id="4" creationId="{06A370AA-EBDA-425D-AB6A-65E6D9884A12}"/>
          </ac:spMkLst>
        </pc:spChg>
        <pc:spChg chg="mod ord">
          <ac:chgData name="KIM CABRERA, HEE CHAN MOISES" userId="2bb627b7-d7cd-42e8-a532-6eea21593b80" providerId="ADAL" clId="{B7AFE269-6BCF-470C-BA21-004F22E62AEE}" dt="2022-01-03T03:08:44.161" v="11608" actId="790"/>
          <ac:spMkLst>
            <pc:docMk/>
            <pc:sldMk cId="3093911336" sldId="277"/>
            <ac:spMk id="9" creationId="{9A0C5F6C-294F-438F-9737-7F999277018A}"/>
          </ac:spMkLst>
        </pc:spChg>
        <pc:spChg chg="add mod">
          <ac:chgData name="KIM CABRERA, HEE CHAN MOISES" userId="2bb627b7-d7cd-42e8-a532-6eea21593b80" providerId="ADAL" clId="{B7AFE269-6BCF-470C-BA21-004F22E62AEE}" dt="2022-01-04T04:00:37.754" v="11761" actId="1076"/>
          <ac:spMkLst>
            <pc:docMk/>
            <pc:sldMk cId="3093911336" sldId="277"/>
            <ac:spMk id="10" creationId="{00131678-A72F-4B9B-A221-327D09A6D887}"/>
          </ac:spMkLst>
        </pc:spChg>
        <pc:spChg chg="add del">
          <ac:chgData name="KIM CABRERA, HEE CHAN MOISES" userId="2bb627b7-d7cd-42e8-a532-6eea21593b80" providerId="ADAL" clId="{B7AFE269-6BCF-470C-BA21-004F22E62AEE}" dt="2021-12-16T14:45:36.986" v="648" actId="26606"/>
          <ac:spMkLst>
            <pc:docMk/>
            <pc:sldMk cId="3093911336" sldId="277"/>
            <ac:spMk id="12" creationId="{1A95671B-3CC6-4792-9114-B74FAEA224E6}"/>
          </ac:spMkLst>
        </pc:spChg>
        <pc:spChg chg="add del">
          <ac:chgData name="KIM CABRERA, HEE CHAN MOISES" userId="2bb627b7-d7cd-42e8-a532-6eea21593b80" providerId="ADAL" clId="{B7AFE269-6BCF-470C-BA21-004F22E62AEE}" dt="2021-12-16T14:45:36.959" v="647" actId="26606"/>
          <ac:spMkLst>
            <pc:docMk/>
            <pc:sldMk cId="3093911336" sldId="277"/>
            <ac:spMk id="17" creationId="{2B97F24A-32CE-4C1C-A50D-3016B394DCFB}"/>
          </ac:spMkLst>
        </pc:spChg>
        <pc:spChg chg="add del">
          <ac:chgData name="KIM CABRERA, HEE CHAN MOISES" userId="2bb627b7-d7cd-42e8-a532-6eea21593b80" providerId="ADAL" clId="{B7AFE269-6BCF-470C-BA21-004F22E62AEE}" dt="2021-12-16T14:45:36.959" v="647" actId="26606"/>
          <ac:spMkLst>
            <pc:docMk/>
            <pc:sldMk cId="3093911336" sldId="277"/>
            <ac:spMk id="19" creationId="{CD8B4F24-440B-49E9-B85D-733523DC064B}"/>
          </ac:spMkLst>
        </pc:spChg>
        <pc:spChg chg="add del">
          <ac:chgData name="KIM CABRERA, HEE CHAN MOISES" userId="2bb627b7-d7cd-42e8-a532-6eea21593b80" providerId="ADAL" clId="{B7AFE269-6BCF-470C-BA21-004F22E62AEE}" dt="2021-12-28T16:23:35.776" v="2633" actId="6264"/>
          <ac:spMkLst>
            <pc:docMk/>
            <pc:sldMk cId="3093911336" sldId="277"/>
            <ac:spMk id="21" creationId="{CEB41C5C-0F34-4DDA-9D7C-5E717F35F60C}"/>
          </ac:spMkLst>
        </pc:spChg>
        <pc:graphicFrameChg chg="add mod modGraphic">
          <ac:chgData name="KIM CABRERA, HEE CHAN MOISES" userId="2bb627b7-d7cd-42e8-a532-6eea21593b80" providerId="ADAL" clId="{B7AFE269-6BCF-470C-BA21-004F22E62AEE}" dt="2022-01-04T04:01:28.744" v="11774" actId="12385"/>
          <ac:graphicFrameMkLst>
            <pc:docMk/>
            <pc:sldMk cId="3093911336" sldId="277"/>
            <ac:graphicFrameMk id="6" creationId="{FA0F2689-E584-4917-9857-F82632363840}"/>
          </ac:graphicFrameMkLst>
        </pc:graphicFrameChg>
        <pc:graphicFrameChg chg="add del mod">
          <ac:chgData name="KIM CABRERA, HEE CHAN MOISES" userId="2bb627b7-d7cd-42e8-a532-6eea21593b80" providerId="ADAL" clId="{B7AFE269-6BCF-470C-BA21-004F22E62AEE}" dt="2021-12-28T21:27:53.359" v="5561"/>
          <ac:graphicFrameMkLst>
            <pc:docMk/>
            <pc:sldMk cId="3093911336" sldId="277"/>
            <ac:graphicFrameMk id="7" creationId="{53E4E018-7710-450F-9790-9356B10BE903}"/>
          </ac:graphicFrameMkLst>
        </pc:graphicFrameChg>
        <pc:graphicFrameChg chg="add mod modGraphic">
          <ac:chgData name="KIM CABRERA, HEE CHAN MOISES" userId="2bb627b7-d7cd-42e8-a532-6eea21593b80" providerId="ADAL" clId="{B7AFE269-6BCF-470C-BA21-004F22E62AEE}" dt="2022-01-04T04:01:11.396" v="11772" actId="122"/>
          <ac:graphicFrameMkLst>
            <pc:docMk/>
            <pc:sldMk cId="3093911336" sldId="277"/>
            <ac:graphicFrameMk id="8" creationId="{E1A03208-A88F-47CD-8112-D02566D4E4CF}"/>
          </ac:graphicFrameMkLst>
        </pc:graphicFrameChg>
        <pc:picChg chg="del mod">
          <ac:chgData name="KIM CABRERA, HEE CHAN MOISES" userId="2bb627b7-d7cd-42e8-a532-6eea21593b80" providerId="ADAL" clId="{B7AFE269-6BCF-470C-BA21-004F22E62AEE}" dt="2021-12-28T21:27:19.617" v="5551" actId="478"/>
          <ac:picMkLst>
            <pc:docMk/>
            <pc:sldMk cId="3093911336" sldId="277"/>
            <ac:picMk id="5" creationId="{7E031BDA-C59E-4BBB-B51D-5D8748E9FB2D}"/>
          </ac:picMkLst>
        </pc:picChg>
        <pc:cxnChg chg="add del">
          <ac:chgData name="KIM CABRERA, HEE CHAN MOISES" userId="2bb627b7-d7cd-42e8-a532-6eea21593b80" providerId="ADAL" clId="{B7AFE269-6BCF-470C-BA21-004F22E62AEE}" dt="2021-12-28T16:23:35.776" v="2633" actId="6264"/>
          <ac:cxnSpMkLst>
            <pc:docMk/>
            <pc:sldMk cId="3093911336" sldId="277"/>
            <ac:cxnSpMk id="22" creationId="{57E1E5E6-F385-4E9C-B201-BA5BDE5CAD52}"/>
          </ac:cxnSpMkLst>
        </pc:cxnChg>
      </pc:sldChg>
      <pc:sldChg chg="addSp delSp modSp del mod delDesignElem chgLayout">
        <pc:chgData name="KIM CABRERA, HEE CHAN MOISES" userId="2bb627b7-d7cd-42e8-a532-6eea21593b80" providerId="ADAL" clId="{B7AFE269-6BCF-470C-BA21-004F22E62AEE}" dt="2021-12-28T21:32:08.675" v="5612" actId="2696"/>
        <pc:sldMkLst>
          <pc:docMk/>
          <pc:sldMk cId="3542348684" sldId="278"/>
        </pc:sldMkLst>
        <pc:spChg chg="mod ord">
          <ac:chgData name="KIM CABRERA, HEE CHAN MOISES" userId="2bb627b7-d7cd-42e8-a532-6eea21593b80" providerId="ADAL" clId="{B7AFE269-6BCF-470C-BA21-004F22E62AEE}" dt="2021-12-28T16:23:39.293" v="2634" actId="6264"/>
          <ac:spMkLst>
            <pc:docMk/>
            <pc:sldMk cId="3542348684" sldId="278"/>
            <ac:spMk id="2" creationId="{D50FD33A-1DEC-4FD5-89BB-C939B480A829}"/>
          </ac:spMkLst>
        </pc:spChg>
        <pc:spChg chg="mod ord">
          <ac:chgData name="KIM CABRERA, HEE CHAN MOISES" userId="2bb627b7-d7cd-42e8-a532-6eea21593b80" providerId="ADAL" clId="{B7AFE269-6BCF-470C-BA21-004F22E62AEE}" dt="2021-12-28T16:23:39.293" v="2634" actId="6264"/>
          <ac:spMkLst>
            <pc:docMk/>
            <pc:sldMk cId="3542348684" sldId="278"/>
            <ac:spMk id="3" creationId="{D0C5884F-B365-4ACF-AC4B-674607160CEA}"/>
          </ac:spMkLst>
        </pc:spChg>
        <pc:spChg chg="add del mod">
          <ac:chgData name="KIM CABRERA, HEE CHAN MOISES" userId="2bb627b7-d7cd-42e8-a532-6eea21593b80" providerId="ADAL" clId="{B7AFE269-6BCF-470C-BA21-004F22E62AEE}" dt="2021-12-28T16:23:39.293" v="2634" actId="6264"/>
          <ac:spMkLst>
            <pc:docMk/>
            <pc:sldMk cId="3542348684" sldId="278"/>
            <ac:spMk id="5" creationId="{51F689E1-A209-4716-AEFA-F3866F83D54C}"/>
          </ac:spMkLst>
        </pc:spChg>
        <pc:spChg chg="add del mod">
          <ac:chgData name="KIM CABRERA, HEE CHAN MOISES" userId="2bb627b7-d7cd-42e8-a532-6eea21593b80" providerId="ADAL" clId="{B7AFE269-6BCF-470C-BA21-004F22E62AEE}" dt="2021-12-28T16:23:39.293" v="2634" actId="6264"/>
          <ac:spMkLst>
            <pc:docMk/>
            <pc:sldMk cId="3542348684" sldId="278"/>
            <ac:spMk id="6" creationId="{072DE1A4-C348-43CD-B6BE-6041A29BC0C8}"/>
          </ac:spMkLst>
        </pc:spChg>
        <pc:spChg chg="add del">
          <ac:chgData name="KIM CABRERA, HEE CHAN MOISES" userId="2bb627b7-d7cd-42e8-a532-6eea21593b80" providerId="ADAL" clId="{B7AFE269-6BCF-470C-BA21-004F22E62AEE}" dt="2021-12-28T16:23:39.293" v="2634" actId="6264"/>
          <ac:spMkLst>
            <pc:docMk/>
            <pc:sldMk cId="3542348684" sldId="278"/>
            <ac:spMk id="9" creationId="{42A5316D-ED2F-4F89-B4B4-8D9240B1A348}"/>
          </ac:spMkLst>
        </pc:spChg>
        <pc:graphicFrameChg chg="mod modGraphic">
          <ac:chgData name="KIM CABRERA, HEE CHAN MOISES" userId="2bb627b7-d7cd-42e8-a532-6eea21593b80" providerId="ADAL" clId="{B7AFE269-6BCF-470C-BA21-004F22E62AEE}" dt="2021-12-28T16:23:46.023" v="2635" actId="1076"/>
          <ac:graphicFrameMkLst>
            <pc:docMk/>
            <pc:sldMk cId="3542348684" sldId="278"/>
            <ac:graphicFrameMk id="4" creationId="{929A147B-9C6B-48CD-B342-BEC76E551BB5}"/>
          </ac:graphicFrameMkLst>
        </pc:graphicFrameChg>
      </pc:sldChg>
      <pc:sldChg chg="addSp delSp modSp mod delDesignElem chgLayout">
        <pc:chgData name="KIM CABRERA, HEE CHAN MOISES" userId="2bb627b7-d7cd-42e8-a532-6eea21593b80" providerId="ADAL" clId="{B7AFE269-6BCF-470C-BA21-004F22E62AEE}" dt="2022-01-04T04:11:46.078" v="11905" actId="122"/>
        <pc:sldMkLst>
          <pc:docMk/>
          <pc:sldMk cId="767289830" sldId="279"/>
        </pc:sldMkLst>
        <pc:spChg chg="mod ord">
          <ac:chgData name="KIM CABRERA, HEE CHAN MOISES" userId="2bb627b7-d7cd-42e8-a532-6eea21593b80" providerId="ADAL" clId="{B7AFE269-6BCF-470C-BA21-004F22E62AEE}" dt="2022-01-04T04:04:20.839" v="11786" actId="403"/>
          <ac:spMkLst>
            <pc:docMk/>
            <pc:sldMk cId="767289830" sldId="279"/>
            <ac:spMk id="2" creationId="{478322A9-9328-45CE-B71C-F5EEEB6596E2}"/>
          </ac:spMkLst>
        </pc:spChg>
        <pc:spChg chg="add mod ord">
          <ac:chgData name="KIM CABRERA, HEE CHAN MOISES" userId="2bb627b7-d7cd-42e8-a532-6eea21593b80" providerId="ADAL" clId="{B7AFE269-6BCF-470C-BA21-004F22E62AEE}" dt="2022-01-04T04:04:26.764" v="11787" actId="1076"/>
          <ac:spMkLst>
            <pc:docMk/>
            <pc:sldMk cId="767289830" sldId="279"/>
            <ac:spMk id="3" creationId="{0C4F9386-1B90-4102-991E-68413E6822F4}"/>
          </ac:spMkLst>
        </pc:spChg>
        <pc:spChg chg="add del mod">
          <ac:chgData name="KIM CABRERA, HEE CHAN MOISES" userId="2bb627b7-d7cd-42e8-a532-6eea21593b80" providerId="ADAL" clId="{B7AFE269-6BCF-470C-BA21-004F22E62AEE}" dt="2021-12-28T16:23:49.315" v="2636" actId="6264"/>
          <ac:spMkLst>
            <pc:docMk/>
            <pc:sldMk cId="767289830" sldId="279"/>
            <ac:spMk id="4" creationId="{A90B1CAF-3FB0-4E0F-85E9-373E812F0FDB}"/>
          </ac:spMkLst>
        </pc:spChg>
        <pc:spChg chg="add del mod">
          <ac:chgData name="KIM CABRERA, HEE CHAN MOISES" userId="2bb627b7-d7cd-42e8-a532-6eea21593b80" providerId="ADAL" clId="{B7AFE269-6BCF-470C-BA21-004F22E62AEE}" dt="2021-12-28T16:23:49.315" v="2636" actId="6264"/>
          <ac:spMkLst>
            <pc:docMk/>
            <pc:sldMk cId="767289830" sldId="279"/>
            <ac:spMk id="6" creationId="{4A773891-9F16-42D5-80B0-DB9378C2C447}"/>
          </ac:spMkLst>
        </pc:spChg>
        <pc:spChg chg="add del mod">
          <ac:chgData name="KIM CABRERA, HEE CHAN MOISES" userId="2bb627b7-d7cd-42e8-a532-6eea21593b80" providerId="ADAL" clId="{B7AFE269-6BCF-470C-BA21-004F22E62AEE}" dt="2021-12-28T22:09:42.356" v="5620"/>
          <ac:spMkLst>
            <pc:docMk/>
            <pc:sldMk cId="767289830" sldId="279"/>
            <ac:spMk id="8" creationId="{D6F6DFF4-0A8C-458F-9090-7E83040E1A67}"/>
          </ac:spMkLst>
        </pc:spChg>
        <pc:spChg chg="del">
          <ac:chgData name="KIM CABRERA, HEE CHAN MOISES" userId="2bb627b7-d7cd-42e8-a532-6eea21593b80" providerId="ADAL" clId="{B7AFE269-6BCF-470C-BA21-004F22E62AEE}" dt="2021-12-28T16:23:49.315" v="2636" actId="6264"/>
          <ac:spMkLst>
            <pc:docMk/>
            <pc:sldMk cId="767289830" sldId="279"/>
            <ac:spMk id="12" creationId="{7F57BEA8-497D-4AA8-8A18-BDCD696B25FE}"/>
          </ac:spMkLst>
        </pc:spChg>
        <pc:graphicFrameChg chg="add mod modGraphic">
          <ac:chgData name="KIM CABRERA, HEE CHAN MOISES" userId="2bb627b7-d7cd-42e8-a532-6eea21593b80" providerId="ADAL" clId="{B7AFE269-6BCF-470C-BA21-004F22E62AEE}" dt="2022-01-04T04:05:53.694" v="11838" actId="122"/>
          <ac:graphicFrameMkLst>
            <pc:docMk/>
            <pc:sldMk cId="767289830" sldId="279"/>
            <ac:graphicFrameMk id="9" creationId="{458751C2-F0A8-4E28-BEE0-66F658A9654F}"/>
          </ac:graphicFrameMkLst>
        </pc:graphicFrameChg>
        <pc:graphicFrameChg chg="add mod modGraphic">
          <ac:chgData name="KIM CABRERA, HEE CHAN MOISES" userId="2bb627b7-d7cd-42e8-a532-6eea21593b80" providerId="ADAL" clId="{B7AFE269-6BCF-470C-BA21-004F22E62AEE}" dt="2022-01-04T04:11:46.078" v="11905" actId="122"/>
          <ac:graphicFrameMkLst>
            <pc:docMk/>
            <pc:sldMk cId="767289830" sldId="279"/>
            <ac:graphicFrameMk id="11" creationId="{CBAB6C9C-91CD-401A-9FDF-BC7092A28FA4}"/>
          </ac:graphicFrameMkLst>
        </pc:graphicFrameChg>
        <pc:picChg chg="del mod ord">
          <ac:chgData name="KIM CABRERA, HEE CHAN MOISES" userId="2bb627b7-d7cd-42e8-a532-6eea21593b80" providerId="ADAL" clId="{B7AFE269-6BCF-470C-BA21-004F22E62AEE}" dt="2021-12-28T22:08:50.885" v="5619" actId="478"/>
          <ac:picMkLst>
            <pc:docMk/>
            <pc:sldMk cId="767289830" sldId="279"/>
            <ac:picMk id="5" creationId="{3B03A290-B70D-4E63-BE30-DD9D12FAFC52}"/>
          </ac:picMkLst>
        </pc:picChg>
        <pc:cxnChg chg="del">
          <ac:chgData name="KIM CABRERA, HEE CHAN MOISES" userId="2bb627b7-d7cd-42e8-a532-6eea21593b80" providerId="ADAL" clId="{B7AFE269-6BCF-470C-BA21-004F22E62AEE}" dt="2021-12-28T16:23:49.315" v="2636" actId="6264"/>
          <ac:cxnSpMkLst>
            <pc:docMk/>
            <pc:sldMk cId="767289830" sldId="279"/>
            <ac:cxnSpMk id="10" creationId="{D2E961F1-4A28-4A5F-BBD4-6E400E5E6C75}"/>
          </ac:cxnSpMkLst>
        </pc:cxnChg>
        <pc:cxnChg chg="del">
          <ac:chgData name="KIM CABRERA, HEE CHAN MOISES" userId="2bb627b7-d7cd-42e8-a532-6eea21593b80" providerId="ADAL" clId="{B7AFE269-6BCF-470C-BA21-004F22E62AEE}" dt="2021-12-28T16:23:49.315" v="2636" actId="6264"/>
          <ac:cxnSpMkLst>
            <pc:docMk/>
            <pc:sldMk cId="767289830" sldId="279"/>
            <ac:cxnSpMk id="14" creationId="{A82415D3-DDE5-4D63-8CB3-23A5EC581B27}"/>
          </ac:cxnSpMkLst>
        </pc:cxnChg>
        <pc:cxnChg chg="del">
          <ac:chgData name="KIM CABRERA, HEE CHAN MOISES" userId="2bb627b7-d7cd-42e8-a532-6eea21593b80" providerId="ADAL" clId="{B7AFE269-6BCF-470C-BA21-004F22E62AEE}" dt="2021-12-28T16:23:49.315" v="2636" actId="6264"/>
          <ac:cxnSpMkLst>
            <pc:docMk/>
            <pc:sldMk cId="767289830" sldId="279"/>
            <ac:cxnSpMk id="16" creationId="{AD7193FB-6AE6-4B3B-8F89-56B55DD63B4D}"/>
          </ac:cxnSpMkLst>
        </pc:cxnChg>
      </pc:sldChg>
      <pc:sldChg chg="addSp delSp modSp mod delDesignElem chgLayout">
        <pc:chgData name="KIM CABRERA, HEE CHAN MOISES" userId="2bb627b7-d7cd-42e8-a532-6eea21593b80" providerId="ADAL" clId="{B7AFE269-6BCF-470C-BA21-004F22E62AEE}" dt="2022-01-04T04:03:55.294" v="11784" actId="1076"/>
        <pc:sldMkLst>
          <pc:docMk/>
          <pc:sldMk cId="2029261655" sldId="280"/>
        </pc:sldMkLst>
        <pc:spChg chg="mod ord">
          <ac:chgData name="KIM CABRERA, HEE CHAN MOISES" userId="2bb627b7-d7cd-42e8-a532-6eea21593b80" providerId="ADAL" clId="{B7AFE269-6BCF-470C-BA21-004F22E62AEE}" dt="2022-01-03T02:37:04.251" v="11419" actId="26606"/>
          <ac:spMkLst>
            <pc:docMk/>
            <pc:sldMk cId="2029261655" sldId="280"/>
            <ac:spMk id="2" creationId="{1EB5828D-871A-4733-9794-4A518FD7B3B0}"/>
          </ac:spMkLst>
        </pc:spChg>
        <pc:spChg chg="add del mod">
          <ac:chgData name="KIM CABRERA, HEE CHAN MOISES" userId="2bb627b7-d7cd-42e8-a532-6eea21593b80" providerId="ADAL" clId="{B7AFE269-6BCF-470C-BA21-004F22E62AEE}" dt="2021-12-28T16:23:58.899" v="2637" actId="6264"/>
          <ac:spMkLst>
            <pc:docMk/>
            <pc:sldMk cId="2029261655" sldId="280"/>
            <ac:spMk id="3" creationId="{CE4459B5-6318-46E9-8B30-656632863835}"/>
          </ac:spMkLst>
        </pc:spChg>
        <pc:spChg chg="add del mod">
          <ac:chgData name="KIM CABRERA, HEE CHAN MOISES" userId="2bb627b7-d7cd-42e8-a532-6eea21593b80" providerId="ADAL" clId="{B7AFE269-6BCF-470C-BA21-004F22E62AEE}" dt="2021-12-28T16:23:58.899" v="2637" actId="6264"/>
          <ac:spMkLst>
            <pc:docMk/>
            <pc:sldMk cId="2029261655" sldId="280"/>
            <ac:spMk id="4" creationId="{63657449-9117-45B4-8D80-317EF72BFC62}"/>
          </ac:spMkLst>
        </pc:spChg>
        <pc:spChg chg="add">
          <ac:chgData name="KIM CABRERA, HEE CHAN MOISES" userId="2bb627b7-d7cd-42e8-a532-6eea21593b80" providerId="ADAL" clId="{B7AFE269-6BCF-470C-BA21-004F22E62AEE}" dt="2022-01-03T02:37:04.251" v="11419" actId="26606"/>
          <ac:spMkLst>
            <pc:docMk/>
            <pc:sldMk cId="2029261655" sldId="280"/>
            <ac:spMk id="9" creationId="{C4879EFC-8E62-4E00-973C-C45EE9EC676D}"/>
          </ac:spMkLst>
        </pc:spChg>
        <pc:spChg chg="del">
          <ac:chgData name="KIM CABRERA, HEE CHAN MOISES" userId="2bb627b7-d7cd-42e8-a532-6eea21593b80" providerId="ADAL" clId="{B7AFE269-6BCF-470C-BA21-004F22E62AEE}" dt="2021-12-28T16:23:58.899" v="2637" actId="6264"/>
          <ac:spMkLst>
            <pc:docMk/>
            <pc:sldMk cId="2029261655" sldId="280"/>
            <ac:spMk id="12" creationId="{823AC064-BC96-4F32-8AE1-B2FD38754823}"/>
          </ac:spMkLst>
        </pc:spChg>
        <pc:spChg chg="add">
          <ac:chgData name="KIM CABRERA, HEE CHAN MOISES" userId="2bb627b7-d7cd-42e8-a532-6eea21593b80" providerId="ADAL" clId="{B7AFE269-6BCF-470C-BA21-004F22E62AEE}" dt="2022-01-03T02:37:04.251" v="11419" actId="26606"/>
          <ac:spMkLst>
            <pc:docMk/>
            <pc:sldMk cId="2029261655" sldId="280"/>
            <ac:spMk id="14" creationId="{D6A9C53F-5F90-40A5-8C85-5412D39C8C68}"/>
          </ac:spMkLst>
        </pc:spChg>
        <pc:picChg chg="mod ord">
          <ac:chgData name="KIM CABRERA, HEE CHAN MOISES" userId="2bb627b7-d7cd-42e8-a532-6eea21593b80" providerId="ADAL" clId="{B7AFE269-6BCF-470C-BA21-004F22E62AEE}" dt="2022-01-04T04:03:55.294" v="11784" actId="1076"/>
          <ac:picMkLst>
            <pc:docMk/>
            <pc:sldMk cId="2029261655" sldId="280"/>
            <ac:picMk id="5" creationId="{DC430E24-B714-4323-8CD8-B32955F07B2D}"/>
          </ac:picMkLst>
        </pc:picChg>
        <pc:picChg chg="mod">
          <ac:chgData name="KIM CABRERA, HEE CHAN MOISES" userId="2bb627b7-d7cd-42e8-a532-6eea21593b80" providerId="ADAL" clId="{B7AFE269-6BCF-470C-BA21-004F22E62AEE}" dt="2022-01-03T02:37:04.251" v="11419" actId="26606"/>
          <ac:picMkLst>
            <pc:docMk/>
            <pc:sldMk cId="2029261655" sldId="280"/>
            <ac:picMk id="7" creationId="{49BE986C-6BEB-49E1-A013-C47FD7BA4358}"/>
          </ac:picMkLst>
        </pc:picChg>
        <pc:cxnChg chg="del">
          <ac:chgData name="KIM CABRERA, HEE CHAN MOISES" userId="2bb627b7-d7cd-42e8-a532-6eea21593b80" providerId="ADAL" clId="{B7AFE269-6BCF-470C-BA21-004F22E62AEE}" dt="2021-12-28T16:23:58.899" v="2637" actId="6264"/>
          <ac:cxnSpMkLst>
            <pc:docMk/>
            <pc:sldMk cId="2029261655" sldId="280"/>
            <ac:cxnSpMk id="16" creationId="{DB146403-F3D6-484B-B2ED-97F9565D0370}"/>
          </ac:cxnSpMkLst>
        </pc:cxnChg>
        <pc:cxnChg chg="del">
          <ac:chgData name="KIM CABRERA, HEE CHAN MOISES" userId="2bb627b7-d7cd-42e8-a532-6eea21593b80" providerId="ADAL" clId="{B7AFE269-6BCF-470C-BA21-004F22E62AEE}" dt="2021-12-28T16:23:58.899" v="2637" actId="6264"/>
          <ac:cxnSpMkLst>
            <pc:docMk/>
            <pc:sldMk cId="2029261655" sldId="280"/>
            <ac:cxnSpMk id="17" creationId="{7E7C77BC-7138-40B1-A15B-20F57A494629}"/>
          </ac:cxnSpMkLst>
        </pc:cxnChg>
      </pc:sldChg>
      <pc:sldChg chg="addSp delSp modSp mod delDesignElem chgLayout">
        <pc:chgData name="KIM CABRERA, HEE CHAN MOISES" userId="2bb627b7-d7cd-42e8-a532-6eea21593b80" providerId="ADAL" clId="{B7AFE269-6BCF-470C-BA21-004F22E62AEE}" dt="2022-01-04T04:09:46.203" v="11891" actId="1076"/>
        <pc:sldMkLst>
          <pc:docMk/>
          <pc:sldMk cId="767499265" sldId="281"/>
        </pc:sldMkLst>
        <pc:spChg chg="mod ord">
          <ac:chgData name="KIM CABRERA, HEE CHAN MOISES" userId="2bb627b7-d7cd-42e8-a532-6eea21593b80" providerId="ADAL" clId="{B7AFE269-6BCF-470C-BA21-004F22E62AEE}" dt="2022-01-03T02:37:17.036" v="11422" actId="26606"/>
          <ac:spMkLst>
            <pc:docMk/>
            <pc:sldMk cId="767499265" sldId="281"/>
            <ac:spMk id="2" creationId="{6D5F732E-2856-40F2-B557-546ABF302B54}"/>
          </ac:spMkLst>
        </pc:spChg>
        <pc:spChg chg="add mod">
          <ac:chgData name="KIM CABRERA, HEE CHAN MOISES" userId="2bb627b7-d7cd-42e8-a532-6eea21593b80" providerId="ADAL" clId="{B7AFE269-6BCF-470C-BA21-004F22E62AEE}" dt="2022-01-04T04:09:46.203" v="11891" actId="1076"/>
          <ac:spMkLst>
            <pc:docMk/>
            <pc:sldMk cId="767499265" sldId="281"/>
            <ac:spMk id="3" creationId="{23D1666A-B645-4DD5-B641-D12902BAF1E1}"/>
          </ac:spMkLst>
        </pc:spChg>
        <pc:spChg chg="add del mod">
          <ac:chgData name="KIM CABRERA, HEE CHAN MOISES" userId="2bb627b7-d7cd-42e8-a532-6eea21593b80" providerId="ADAL" clId="{B7AFE269-6BCF-470C-BA21-004F22E62AEE}" dt="2022-01-03T02:37:12.360" v="11420" actId="478"/>
          <ac:spMkLst>
            <pc:docMk/>
            <pc:sldMk cId="767499265" sldId="281"/>
            <ac:spMk id="3" creationId="{956F8AE9-3030-46BD-9D6B-3FF3F5849226}"/>
          </ac:spMkLst>
        </pc:spChg>
        <pc:spChg chg="add del mod">
          <ac:chgData name="KIM CABRERA, HEE CHAN MOISES" userId="2bb627b7-d7cd-42e8-a532-6eea21593b80" providerId="ADAL" clId="{B7AFE269-6BCF-470C-BA21-004F22E62AEE}" dt="2021-12-28T16:24:02.512" v="2638" actId="6264"/>
          <ac:spMkLst>
            <pc:docMk/>
            <pc:sldMk cId="767499265" sldId="281"/>
            <ac:spMk id="4" creationId="{AA470168-711C-4110-B3CE-5DD22808F3B3}"/>
          </ac:spMkLst>
        </pc:spChg>
        <pc:spChg chg="add del mod">
          <ac:chgData name="KIM CABRERA, HEE CHAN MOISES" userId="2bb627b7-d7cd-42e8-a532-6eea21593b80" providerId="ADAL" clId="{B7AFE269-6BCF-470C-BA21-004F22E62AEE}" dt="2021-12-28T16:24:02.512" v="2638" actId="6264"/>
          <ac:spMkLst>
            <pc:docMk/>
            <pc:sldMk cId="767499265" sldId="281"/>
            <ac:spMk id="6" creationId="{D28006F7-1300-4D60-A9FF-D4740CB544FD}"/>
          </ac:spMkLst>
        </pc:spChg>
        <pc:spChg chg="add">
          <ac:chgData name="KIM CABRERA, HEE CHAN MOISES" userId="2bb627b7-d7cd-42e8-a532-6eea21593b80" providerId="ADAL" clId="{B7AFE269-6BCF-470C-BA21-004F22E62AEE}" dt="2022-01-03T02:37:17.036" v="11422" actId="26606"/>
          <ac:spMkLst>
            <pc:docMk/>
            <pc:sldMk cId="767499265" sldId="281"/>
            <ac:spMk id="9" creationId="{C4879EFC-8E62-4E00-973C-C45EE9EC676D}"/>
          </ac:spMkLst>
        </pc:spChg>
        <pc:spChg chg="add del">
          <ac:chgData name="KIM CABRERA, HEE CHAN MOISES" userId="2bb627b7-d7cd-42e8-a532-6eea21593b80" providerId="ADAL" clId="{B7AFE269-6BCF-470C-BA21-004F22E62AEE}" dt="2021-12-16T15:47:50.414" v="1599" actId="22"/>
          <ac:spMkLst>
            <pc:docMk/>
            <pc:sldMk cId="767499265" sldId="281"/>
            <ac:spMk id="10" creationId="{05710E65-DAB3-4717-8802-02A13D7E34C1}"/>
          </ac:spMkLst>
        </pc:spChg>
        <pc:spChg chg="add del">
          <ac:chgData name="KIM CABRERA, HEE CHAN MOISES" userId="2bb627b7-d7cd-42e8-a532-6eea21593b80" providerId="ADAL" clId="{B7AFE269-6BCF-470C-BA21-004F22E62AEE}" dt="2021-12-16T15:47:54.898" v="1601" actId="22"/>
          <ac:spMkLst>
            <pc:docMk/>
            <pc:sldMk cId="767499265" sldId="281"/>
            <ac:spMk id="12" creationId="{5674A91F-3A6F-4F3E-9FAE-378D2DA99E6E}"/>
          </ac:spMkLst>
        </pc:spChg>
        <pc:spChg chg="add del mod">
          <ac:chgData name="KIM CABRERA, HEE CHAN MOISES" userId="2bb627b7-d7cd-42e8-a532-6eea21593b80" providerId="ADAL" clId="{B7AFE269-6BCF-470C-BA21-004F22E62AEE}" dt="2022-01-03T02:37:15.034" v="11421" actId="478"/>
          <ac:spMkLst>
            <pc:docMk/>
            <pc:sldMk cId="767499265" sldId="281"/>
            <ac:spMk id="13" creationId="{9700FB35-272E-4925-B733-7A42D4A9A126}"/>
          </ac:spMkLst>
        </pc:spChg>
        <pc:spChg chg="add">
          <ac:chgData name="KIM CABRERA, HEE CHAN MOISES" userId="2bb627b7-d7cd-42e8-a532-6eea21593b80" providerId="ADAL" clId="{B7AFE269-6BCF-470C-BA21-004F22E62AEE}" dt="2022-01-03T02:37:17.036" v="11422" actId="26606"/>
          <ac:spMkLst>
            <pc:docMk/>
            <pc:sldMk cId="767499265" sldId="281"/>
            <ac:spMk id="14" creationId="{D6A9C53F-5F90-40A5-8C85-5412D39C8C68}"/>
          </ac:spMkLst>
        </pc:spChg>
        <pc:spChg chg="add del mod">
          <ac:chgData name="KIM CABRERA, HEE CHAN MOISES" userId="2bb627b7-d7cd-42e8-a532-6eea21593b80" providerId="ADAL" clId="{B7AFE269-6BCF-470C-BA21-004F22E62AEE}" dt="2022-01-04T04:09:12.492" v="11886" actId="478"/>
          <ac:spMkLst>
            <pc:docMk/>
            <pc:sldMk cId="767499265" sldId="281"/>
            <ac:spMk id="22" creationId="{7D7EADF1-D8DE-4ED2-A5B7-8E503DFFAB98}"/>
          </ac:spMkLst>
        </pc:spChg>
        <pc:spChg chg="add mod">
          <ac:chgData name="KIM CABRERA, HEE CHAN MOISES" userId="2bb627b7-d7cd-42e8-a532-6eea21593b80" providerId="ADAL" clId="{B7AFE269-6BCF-470C-BA21-004F22E62AEE}" dt="2022-01-04T04:09:41.029" v="11890" actId="13822"/>
          <ac:spMkLst>
            <pc:docMk/>
            <pc:sldMk cId="767499265" sldId="281"/>
            <ac:spMk id="23" creationId="{F80F22FC-4D37-47A7-BA55-D8F355AFD5E6}"/>
          </ac:spMkLst>
        </pc:spChg>
        <pc:spChg chg="del">
          <ac:chgData name="KIM CABRERA, HEE CHAN MOISES" userId="2bb627b7-d7cd-42e8-a532-6eea21593b80" providerId="ADAL" clId="{B7AFE269-6BCF-470C-BA21-004F22E62AEE}" dt="2021-12-28T16:24:02.512" v="2638" actId="6264"/>
          <ac:spMkLst>
            <pc:docMk/>
            <pc:sldMk cId="767499265" sldId="281"/>
            <ac:spMk id="28" creationId="{823AC064-BC96-4F32-8AE1-B2FD38754823}"/>
          </ac:spMkLst>
        </pc:spChg>
        <pc:picChg chg="mod ord">
          <ac:chgData name="KIM CABRERA, HEE CHAN MOISES" userId="2bb627b7-d7cd-42e8-a532-6eea21593b80" providerId="ADAL" clId="{B7AFE269-6BCF-470C-BA21-004F22E62AEE}" dt="2022-01-04T04:06:07.097" v="11840" actId="1076"/>
          <ac:picMkLst>
            <pc:docMk/>
            <pc:sldMk cId="767499265" sldId="281"/>
            <ac:picMk id="5" creationId="{AF4FF691-8EE5-4EA8-B915-EF31B2CC92E9}"/>
          </ac:picMkLst>
        </pc:picChg>
        <pc:picChg chg="mod">
          <ac:chgData name="KIM CABRERA, HEE CHAN MOISES" userId="2bb627b7-d7cd-42e8-a532-6eea21593b80" providerId="ADAL" clId="{B7AFE269-6BCF-470C-BA21-004F22E62AEE}" dt="2022-01-04T04:06:10.955" v="11841" actId="1076"/>
          <ac:picMkLst>
            <pc:docMk/>
            <pc:sldMk cId="767499265" sldId="281"/>
            <ac:picMk id="7" creationId="{FF84392E-695F-4EB8-8A43-D2CF6ECEBDBE}"/>
          </ac:picMkLst>
        </pc:picChg>
        <pc:cxnChg chg="add del mod">
          <ac:chgData name="KIM CABRERA, HEE CHAN MOISES" userId="2bb627b7-d7cd-42e8-a532-6eea21593b80" providerId="ADAL" clId="{B7AFE269-6BCF-470C-BA21-004F22E62AEE}" dt="2022-01-04T04:08:07.903" v="11875" actId="478"/>
          <ac:cxnSpMkLst>
            <pc:docMk/>
            <pc:sldMk cId="767499265" sldId="281"/>
            <ac:cxnSpMk id="6" creationId="{F059C122-1572-4638-913A-D30D948A93CB}"/>
          </ac:cxnSpMkLst>
        </pc:cxnChg>
        <pc:cxnChg chg="add del">
          <ac:chgData name="KIM CABRERA, HEE CHAN MOISES" userId="2bb627b7-d7cd-42e8-a532-6eea21593b80" providerId="ADAL" clId="{B7AFE269-6BCF-470C-BA21-004F22E62AEE}" dt="2022-01-04T04:08:25.321" v="11877" actId="478"/>
          <ac:cxnSpMkLst>
            <pc:docMk/>
            <pc:sldMk cId="767499265" sldId="281"/>
            <ac:cxnSpMk id="21" creationId="{293025FA-8938-4CC0-B100-2F82274F2D7F}"/>
          </ac:cxnSpMkLst>
        </pc:cxnChg>
        <pc:cxnChg chg="del">
          <ac:chgData name="KIM CABRERA, HEE CHAN MOISES" userId="2bb627b7-d7cd-42e8-a532-6eea21593b80" providerId="ADAL" clId="{B7AFE269-6BCF-470C-BA21-004F22E62AEE}" dt="2021-12-28T16:24:02.512" v="2638" actId="6264"/>
          <ac:cxnSpMkLst>
            <pc:docMk/>
            <pc:sldMk cId="767499265" sldId="281"/>
            <ac:cxnSpMk id="30" creationId="{7E7C77BC-7138-40B1-A15B-20F57A494629}"/>
          </ac:cxnSpMkLst>
        </pc:cxnChg>
        <pc:cxnChg chg="del">
          <ac:chgData name="KIM CABRERA, HEE CHAN MOISES" userId="2bb627b7-d7cd-42e8-a532-6eea21593b80" providerId="ADAL" clId="{B7AFE269-6BCF-470C-BA21-004F22E62AEE}" dt="2021-12-28T16:24:02.512" v="2638" actId="6264"/>
          <ac:cxnSpMkLst>
            <pc:docMk/>
            <pc:sldMk cId="767499265" sldId="281"/>
            <ac:cxnSpMk id="32" creationId="{DB146403-F3D6-484B-B2ED-97F9565D0370}"/>
          </ac:cxnSpMkLst>
        </pc:cxnChg>
      </pc:sldChg>
      <pc:sldChg chg="modSp new del mod">
        <pc:chgData name="KIM CABRERA, HEE CHAN MOISES" userId="2bb627b7-d7cd-42e8-a532-6eea21593b80" providerId="ADAL" clId="{B7AFE269-6BCF-470C-BA21-004F22E62AEE}" dt="2021-12-16T14:20:36.194" v="34" actId="47"/>
        <pc:sldMkLst>
          <pc:docMk/>
          <pc:sldMk cId="2754310104" sldId="282"/>
        </pc:sldMkLst>
        <pc:spChg chg="mod">
          <ac:chgData name="KIM CABRERA, HEE CHAN MOISES" userId="2bb627b7-d7cd-42e8-a532-6eea21593b80" providerId="ADAL" clId="{B7AFE269-6BCF-470C-BA21-004F22E62AEE}" dt="2021-12-16T14:20:34.510" v="33" actId="20577"/>
          <ac:spMkLst>
            <pc:docMk/>
            <pc:sldMk cId="2754310104" sldId="282"/>
            <ac:spMk id="2" creationId="{6F4A9527-92AC-44A6-A6BB-209EF28E4E09}"/>
          </ac:spMkLst>
        </pc:spChg>
      </pc:sldChg>
      <pc:sldChg chg="addSp delSp modSp new del mod setBg delDesignElem chgLayout">
        <pc:chgData name="KIM CABRERA, HEE CHAN MOISES" userId="2bb627b7-d7cd-42e8-a532-6eea21593b80" providerId="ADAL" clId="{B7AFE269-6BCF-470C-BA21-004F22E62AEE}" dt="2021-12-28T22:23:05.982" v="5734" actId="2696"/>
        <pc:sldMkLst>
          <pc:docMk/>
          <pc:sldMk cId="3732884471" sldId="282"/>
        </pc:sldMkLst>
        <pc:spChg chg="mod ord">
          <ac:chgData name="KIM CABRERA, HEE CHAN MOISES" userId="2bb627b7-d7cd-42e8-a532-6eea21593b80" providerId="ADAL" clId="{B7AFE269-6BCF-470C-BA21-004F22E62AEE}" dt="2021-12-28T16:24:09.185" v="2640" actId="6264"/>
          <ac:spMkLst>
            <pc:docMk/>
            <pc:sldMk cId="3732884471" sldId="282"/>
            <ac:spMk id="2" creationId="{958CAD1A-F136-46F8-B538-AE6FAD80B66A}"/>
          </ac:spMkLst>
        </pc:spChg>
        <pc:spChg chg="add del mod">
          <ac:chgData name="KIM CABRERA, HEE CHAN MOISES" userId="2bb627b7-d7cd-42e8-a532-6eea21593b80" providerId="ADAL" clId="{B7AFE269-6BCF-470C-BA21-004F22E62AEE}" dt="2021-12-16T14:22:58.435" v="401" actId="26606"/>
          <ac:spMkLst>
            <pc:docMk/>
            <pc:sldMk cId="3732884471" sldId="282"/>
            <ac:spMk id="3" creationId="{03A092AE-9D72-4505-9519-F02AD7A41B6D}"/>
          </ac:spMkLst>
        </pc:spChg>
        <pc:spChg chg="add del mod">
          <ac:chgData name="KIM CABRERA, HEE CHAN MOISES" userId="2bb627b7-d7cd-42e8-a532-6eea21593b80" providerId="ADAL" clId="{B7AFE269-6BCF-470C-BA21-004F22E62AEE}" dt="2021-12-28T16:24:09.185" v="2640" actId="6264"/>
          <ac:spMkLst>
            <pc:docMk/>
            <pc:sldMk cId="3732884471" sldId="282"/>
            <ac:spMk id="3" creationId="{5ABA10E3-52AA-48BB-8F59-8299C55161A2}"/>
          </ac:spMkLst>
        </pc:spChg>
        <pc:spChg chg="del mod">
          <ac:chgData name="KIM CABRERA, HEE CHAN MOISES" userId="2bb627b7-d7cd-42e8-a532-6eea21593b80" providerId="ADAL" clId="{B7AFE269-6BCF-470C-BA21-004F22E62AEE}" dt="2021-12-16T14:22:36.787" v="397" actId="478"/>
          <ac:spMkLst>
            <pc:docMk/>
            <pc:sldMk cId="3732884471" sldId="282"/>
            <ac:spMk id="4" creationId="{4919238E-8C4C-4700-8868-8F79D5576C9E}"/>
          </ac:spMkLst>
        </pc:spChg>
        <pc:spChg chg="add del mod">
          <ac:chgData name="KIM CABRERA, HEE CHAN MOISES" userId="2bb627b7-d7cd-42e8-a532-6eea21593b80" providerId="ADAL" clId="{B7AFE269-6BCF-470C-BA21-004F22E62AEE}" dt="2021-12-28T16:24:09.185" v="2640" actId="6264"/>
          <ac:spMkLst>
            <pc:docMk/>
            <pc:sldMk cId="3732884471" sldId="282"/>
            <ac:spMk id="4" creationId="{54C54831-C86C-4140-901A-6851C0A37C19}"/>
          </ac:spMkLst>
        </pc:spChg>
        <pc:spChg chg="add mod ord">
          <ac:chgData name="KIM CABRERA, HEE CHAN MOISES" userId="2bb627b7-d7cd-42e8-a532-6eea21593b80" providerId="ADAL" clId="{B7AFE269-6BCF-470C-BA21-004F22E62AEE}" dt="2021-12-28T16:24:16.797" v="2643"/>
          <ac:spMkLst>
            <pc:docMk/>
            <pc:sldMk cId="3732884471" sldId="282"/>
            <ac:spMk id="5" creationId="{07F6736C-D497-4E66-B6B5-3D7E22A1BCEE}"/>
          </ac:spMkLst>
        </pc:spChg>
        <pc:spChg chg="add del mod">
          <ac:chgData name="KIM CABRERA, HEE CHAN MOISES" userId="2bb627b7-d7cd-42e8-a532-6eea21593b80" providerId="ADAL" clId="{B7AFE269-6BCF-470C-BA21-004F22E62AEE}" dt="2021-12-16T14:22:38.688" v="398" actId="478"/>
          <ac:spMkLst>
            <pc:docMk/>
            <pc:sldMk cId="3732884471" sldId="282"/>
            <ac:spMk id="6" creationId="{AB383220-1645-4084-9925-AD55A47E78A2}"/>
          </ac:spMkLst>
        </pc:spChg>
        <pc:spChg chg="add mod">
          <ac:chgData name="KIM CABRERA, HEE CHAN MOISES" userId="2bb627b7-d7cd-42e8-a532-6eea21593b80" providerId="ADAL" clId="{B7AFE269-6BCF-470C-BA21-004F22E62AEE}" dt="2021-12-28T16:24:19.677" v="2644" actId="478"/>
          <ac:spMkLst>
            <pc:docMk/>
            <pc:sldMk cId="3732884471" sldId="282"/>
            <ac:spMk id="8" creationId="{50A20F91-E37F-4C17-96AC-2F445FB32EA2}"/>
          </ac:spMkLst>
        </pc:spChg>
        <pc:spChg chg="add del">
          <ac:chgData name="KIM CABRERA, HEE CHAN MOISES" userId="2bb627b7-d7cd-42e8-a532-6eea21593b80" providerId="ADAL" clId="{B7AFE269-6BCF-470C-BA21-004F22E62AEE}" dt="2021-12-16T14:48:34.326" v="732" actId="26606"/>
          <ac:spMkLst>
            <pc:docMk/>
            <pc:sldMk cId="3732884471" sldId="282"/>
            <ac:spMk id="9" creationId="{2E442304-DDBD-4F7B-8017-36BCC863FB40}"/>
          </ac:spMkLst>
        </pc:spChg>
        <pc:spChg chg="add del">
          <ac:chgData name="KIM CABRERA, HEE CHAN MOISES" userId="2bb627b7-d7cd-42e8-a532-6eea21593b80" providerId="ADAL" clId="{B7AFE269-6BCF-470C-BA21-004F22E62AEE}" dt="2021-12-16T14:48:34.326" v="732" actId="26606"/>
          <ac:spMkLst>
            <pc:docMk/>
            <pc:sldMk cId="3732884471" sldId="282"/>
            <ac:spMk id="11" creationId="{5E107275-3853-46FD-A241-DE4355A42675}"/>
          </ac:spMkLst>
        </pc:spChg>
        <pc:spChg chg="add del">
          <ac:chgData name="KIM CABRERA, HEE CHAN MOISES" userId="2bb627b7-d7cd-42e8-a532-6eea21593b80" providerId="ADAL" clId="{B7AFE269-6BCF-470C-BA21-004F22E62AEE}" dt="2021-12-28T16:24:09.185" v="2640" actId="6264"/>
          <ac:spMkLst>
            <pc:docMk/>
            <pc:sldMk cId="3732884471" sldId="282"/>
            <ac:spMk id="16" creationId="{6C4028FD-8BAA-4A19-BFDE-594D991B7552}"/>
          </ac:spMkLst>
        </pc:spChg>
        <pc:graphicFrameChg chg="add del">
          <ac:chgData name="KIM CABRERA, HEE CHAN MOISES" userId="2bb627b7-d7cd-42e8-a532-6eea21593b80" providerId="ADAL" clId="{B7AFE269-6BCF-470C-BA21-004F22E62AEE}" dt="2021-12-16T14:22:58.385" v="400" actId="26606"/>
          <ac:graphicFrameMkLst>
            <pc:docMk/>
            <pc:sldMk cId="3732884471" sldId="282"/>
            <ac:graphicFrameMk id="5" creationId="{4447673B-678D-4A62-B4C6-1DC83142F28F}"/>
          </ac:graphicFrameMkLst>
        </pc:graphicFrameChg>
        <pc:graphicFrameChg chg="add del mod ord modGraphic">
          <ac:chgData name="KIM CABRERA, HEE CHAN MOISES" userId="2bb627b7-d7cd-42e8-a532-6eea21593b80" providerId="ADAL" clId="{B7AFE269-6BCF-470C-BA21-004F22E62AEE}" dt="2021-12-28T16:24:19.677" v="2644" actId="478"/>
          <ac:graphicFrameMkLst>
            <pc:docMk/>
            <pc:sldMk cId="3732884471" sldId="282"/>
            <ac:graphicFrameMk id="7" creationId="{5E341A5A-A5A2-4A03-9ED1-54A0FBF75915}"/>
          </ac:graphicFrameMkLst>
        </pc:graphicFrameChg>
      </pc:sldChg>
      <pc:sldChg chg="addSp delSp modSp new mod setBg setClrOvrMap delDesignElem chgLayout">
        <pc:chgData name="KIM CABRERA, HEE CHAN MOISES" userId="2bb627b7-d7cd-42e8-a532-6eea21593b80" providerId="ADAL" clId="{B7AFE269-6BCF-470C-BA21-004F22E62AEE}" dt="2022-01-03T02:27:50.452" v="11337"/>
        <pc:sldMkLst>
          <pc:docMk/>
          <pc:sldMk cId="2821206849" sldId="283"/>
        </pc:sldMkLst>
        <pc:spChg chg="mod ord">
          <ac:chgData name="KIM CABRERA, HEE CHAN MOISES" userId="2bb627b7-d7cd-42e8-a532-6eea21593b80" providerId="ADAL" clId="{B7AFE269-6BCF-470C-BA21-004F22E62AEE}" dt="2021-12-28T22:22:33.753" v="5720" actId="26606"/>
          <ac:spMkLst>
            <pc:docMk/>
            <pc:sldMk cId="2821206849" sldId="283"/>
            <ac:spMk id="2" creationId="{90B19E86-EB8D-441D-8F2E-E9983852878C}"/>
          </ac:spMkLst>
        </pc:spChg>
        <pc:spChg chg="add del mod">
          <ac:chgData name="KIM CABRERA, HEE CHAN MOISES" userId="2bb627b7-d7cd-42e8-a532-6eea21593b80" providerId="ADAL" clId="{B7AFE269-6BCF-470C-BA21-004F22E62AEE}" dt="2021-12-28T16:24:06.574" v="2639" actId="6264"/>
          <ac:spMkLst>
            <pc:docMk/>
            <pc:sldMk cId="2821206849" sldId="283"/>
            <ac:spMk id="3" creationId="{B063BE80-AFBA-4471-9863-867885168C38}"/>
          </ac:spMkLst>
        </pc:spChg>
        <pc:spChg chg="del">
          <ac:chgData name="KIM CABRERA, HEE CHAN MOISES" userId="2bb627b7-d7cd-42e8-a532-6eea21593b80" providerId="ADAL" clId="{B7AFE269-6BCF-470C-BA21-004F22E62AEE}" dt="2021-12-16T14:23:14.232" v="412" actId="478"/>
          <ac:spMkLst>
            <pc:docMk/>
            <pc:sldMk cId="2821206849" sldId="283"/>
            <ac:spMk id="3" creationId="{C1B4FCE8-C7D5-40E2-B92C-495957EE8A94}"/>
          </ac:spMkLst>
        </pc:spChg>
        <pc:spChg chg="add del mod ord">
          <ac:chgData name="KIM CABRERA, HEE CHAN MOISES" userId="2bb627b7-d7cd-42e8-a532-6eea21593b80" providerId="ADAL" clId="{B7AFE269-6BCF-470C-BA21-004F22E62AEE}" dt="2021-12-28T22:22:13.657" v="5713" actId="478"/>
          <ac:spMkLst>
            <pc:docMk/>
            <pc:sldMk cId="2821206849" sldId="283"/>
            <ac:spMk id="4" creationId="{8BC42BC4-3474-44A5-B350-1ADCA586D52F}"/>
          </ac:spMkLst>
        </pc:spChg>
        <pc:spChg chg="add del">
          <ac:chgData name="KIM CABRERA, HEE CHAN MOISES" userId="2bb627b7-d7cd-42e8-a532-6eea21593b80" providerId="ADAL" clId="{B7AFE269-6BCF-470C-BA21-004F22E62AEE}" dt="2021-12-16T14:24:30.024" v="434" actId="26606"/>
          <ac:spMkLst>
            <pc:docMk/>
            <pc:sldMk cId="2821206849" sldId="283"/>
            <ac:spMk id="7" creationId="{D8386171-E87D-46AB-8718-4CE2A88748BD}"/>
          </ac:spMkLst>
        </pc:spChg>
        <pc:spChg chg="add del">
          <ac:chgData name="KIM CABRERA, HEE CHAN MOISES" userId="2bb627b7-d7cd-42e8-a532-6eea21593b80" providerId="ADAL" clId="{B7AFE269-6BCF-470C-BA21-004F22E62AEE}" dt="2021-12-28T22:22:20.036" v="5715" actId="26606"/>
          <ac:spMkLst>
            <pc:docMk/>
            <pc:sldMk cId="2821206849" sldId="283"/>
            <ac:spMk id="8" creationId="{F8446B12-7391-4711-8B31-112A0B896C76}"/>
          </ac:spMkLst>
        </pc:spChg>
        <pc:spChg chg="add del">
          <ac:chgData name="KIM CABRERA, HEE CHAN MOISES" userId="2bb627b7-d7cd-42e8-a532-6eea21593b80" providerId="ADAL" clId="{B7AFE269-6BCF-470C-BA21-004F22E62AEE}" dt="2021-12-16T14:24:30.024" v="434" actId="26606"/>
          <ac:spMkLst>
            <pc:docMk/>
            <pc:sldMk cId="2821206849" sldId="283"/>
            <ac:spMk id="9" creationId="{207CB456-8849-413C-8210-B663779A32E0}"/>
          </ac:spMkLst>
        </pc:spChg>
        <pc:spChg chg="add del">
          <ac:chgData name="KIM CABRERA, HEE CHAN MOISES" userId="2bb627b7-d7cd-42e8-a532-6eea21593b80" providerId="ADAL" clId="{B7AFE269-6BCF-470C-BA21-004F22E62AEE}" dt="2021-12-16T14:24:30.024" v="434" actId="26606"/>
          <ac:spMkLst>
            <pc:docMk/>
            <pc:sldMk cId="2821206849" sldId="283"/>
            <ac:spMk id="11" creationId="{E513936D-D1EB-4E42-A97F-942BA1F3DFA7}"/>
          </ac:spMkLst>
        </pc:spChg>
        <pc:spChg chg="add del">
          <ac:chgData name="KIM CABRERA, HEE CHAN MOISES" userId="2bb627b7-d7cd-42e8-a532-6eea21593b80" providerId="ADAL" clId="{B7AFE269-6BCF-470C-BA21-004F22E62AEE}" dt="2021-12-28T22:22:33.732" v="5719" actId="26606"/>
          <ac:spMkLst>
            <pc:docMk/>
            <pc:sldMk cId="2821206849" sldId="283"/>
            <ac:spMk id="12" creationId="{C1DD1A8A-57D5-4A81-AD04-532B043C5611}"/>
          </ac:spMkLst>
        </pc:spChg>
        <pc:spChg chg="add del">
          <ac:chgData name="KIM CABRERA, HEE CHAN MOISES" userId="2bb627b7-d7cd-42e8-a532-6eea21593b80" providerId="ADAL" clId="{B7AFE269-6BCF-470C-BA21-004F22E62AEE}" dt="2021-12-28T22:22:33.732" v="5719" actId="26606"/>
          <ac:spMkLst>
            <pc:docMk/>
            <pc:sldMk cId="2821206849" sldId="283"/>
            <ac:spMk id="14" creationId="{007891EC-4501-44ED-A8C8-B11B6DB767AB}"/>
          </ac:spMkLst>
        </pc:spChg>
        <pc:spChg chg="add del">
          <ac:chgData name="KIM CABRERA, HEE CHAN MOISES" userId="2bb627b7-d7cd-42e8-a532-6eea21593b80" providerId="ADAL" clId="{B7AFE269-6BCF-470C-BA21-004F22E62AEE}" dt="2021-12-28T16:24:06.574" v="2639" actId="6264"/>
          <ac:spMkLst>
            <pc:docMk/>
            <pc:sldMk cId="2821206849" sldId="283"/>
            <ac:spMk id="15" creationId="{D8386171-E87D-46AB-8718-4CE2A88748BD}"/>
          </ac:spMkLst>
        </pc:spChg>
        <pc:spChg chg="add del">
          <ac:chgData name="KIM CABRERA, HEE CHAN MOISES" userId="2bb627b7-d7cd-42e8-a532-6eea21593b80" providerId="ADAL" clId="{B7AFE269-6BCF-470C-BA21-004F22E62AEE}" dt="2021-12-28T16:24:06.574" v="2639" actId="6264"/>
          <ac:spMkLst>
            <pc:docMk/>
            <pc:sldMk cId="2821206849" sldId="283"/>
            <ac:spMk id="16" creationId="{207CB456-8849-413C-8210-B663779A32E0}"/>
          </ac:spMkLst>
        </pc:spChg>
        <pc:spChg chg="add del">
          <ac:chgData name="KIM CABRERA, HEE CHAN MOISES" userId="2bb627b7-d7cd-42e8-a532-6eea21593b80" providerId="ADAL" clId="{B7AFE269-6BCF-470C-BA21-004F22E62AEE}" dt="2021-12-28T16:24:06.574" v="2639" actId="6264"/>
          <ac:spMkLst>
            <pc:docMk/>
            <pc:sldMk cId="2821206849" sldId="283"/>
            <ac:spMk id="17" creationId="{E513936D-D1EB-4E42-A97F-942BA1F3DFA7}"/>
          </ac:spMkLst>
        </pc:spChg>
        <pc:spChg chg="add del">
          <ac:chgData name="KIM CABRERA, HEE CHAN MOISES" userId="2bb627b7-d7cd-42e8-a532-6eea21593b80" providerId="ADAL" clId="{B7AFE269-6BCF-470C-BA21-004F22E62AEE}" dt="2021-12-28T22:22:27.929" v="5717" actId="26606"/>
          <ac:spMkLst>
            <pc:docMk/>
            <pc:sldMk cId="2821206849" sldId="283"/>
            <ac:spMk id="19" creationId="{C1DD1A8A-57D5-4A81-AD04-532B043C5611}"/>
          </ac:spMkLst>
        </pc:spChg>
        <pc:spChg chg="add del">
          <ac:chgData name="KIM CABRERA, HEE CHAN MOISES" userId="2bb627b7-d7cd-42e8-a532-6eea21593b80" providerId="ADAL" clId="{B7AFE269-6BCF-470C-BA21-004F22E62AEE}" dt="2021-12-28T22:22:27.929" v="5717" actId="26606"/>
          <ac:spMkLst>
            <pc:docMk/>
            <pc:sldMk cId="2821206849" sldId="283"/>
            <ac:spMk id="20" creationId="{007891EC-4501-44ED-A8C8-B11B6DB767AB}"/>
          </ac:spMkLst>
        </pc:spChg>
        <pc:spChg chg="add del">
          <ac:chgData name="KIM CABRERA, HEE CHAN MOISES" userId="2bb627b7-d7cd-42e8-a532-6eea21593b80" providerId="ADAL" clId="{B7AFE269-6BCF-470C-BA21-004F22E62AEE}" dt="2022-01-03T02:27:50.452" v="11337"/>
          <ac:spMkLst>
            <pc:docMk/>
            <pc:sldMk cId="2821206849" sldId="283"/>
            <ac:spMk id="21" creationId="{71B2258F-86CA-4D4D-8270-BC05FCDEBFB3}"/>
          </ac:spMkLst>
        </pc:spChg>
        <pc:grpChg chg="add del">
          <ac:chgData name="KIM CABRERA, HEE CHAN MOISES" userId="2bb627b7-d7cd-42e8-a532-6eea21593b80" providerId="ADAL" clId="{B7AFE269-6BCF-470C-BA21-004F22E62AEE}" dt="2021-12-28T22:22:20.036" v="5715" actId="26606"/>
          <ac:grpSpMkLst>
            <pc:docMk/>
            <pc:sldMk cId="2821206849" sldId="283"/>
            <ac:grpSpMk id="10" creationId="{4252769E-B9F0-4068-A645-5BBEF16E9C28}"/>
          </ac:grpSpMkLst>
        </pc:grpChg>
        <pc:picChg chg="add mod ord">
          <ac:chgData name="KIM CABRERA, HEE CHAN MOISES" userId="2bb627b7-d7cd-42e8-a532-6eea21593b80" providerId="ADAL" clId="{B7AFE269-6BCF-470C-BA21-004F22E62AEE}" dt="2021-12-28T22:22:33.753" v="5720" actId="26606"/>
          <ac:picMkLst>
            <pc:docMk/>
            <pc:sldMk cId="2821206849" sldId="283"/>
            <ac:picMk id="6" creationId="{BA55D507-9E8E-4F03-8670-75A267723D3D}"/>
          </ac:picMkLst>
        </pc:picChg>
        <pc:cxnChg chg="add del">
          <ac:chgData name="KIM CABRERA, HEE CHAN MOISES" userId="2bb627b7-d7cd-42e8-a532-6eea21593b80" providerId="ADAL" clId="{B7AFE269-6BCF-470C-BA21-004F22E62AEE}" dt="2021-12-16T14:24:30.024" v="434" actId="26606"/>
          <ac:cxnSpMkLst>
            <pc:docMk/>
            <pc:sldMk cId="2821206849" sldId="283"/>
            <ac:cxnSpMk id="13" creationId="{AFA75EE9-0DE4-4982-A870-290AD61EAAD7}"/>
          </ac:cxnSpMkLst>
        </pc:cxnChg>
        <pc:cxnChg chg="add del">
          <ac:chgData name="KIM CABRERA, HEE CHAN MOISES" userId="2bb627b7-d7cd-42e8-a532-6eea21593b80" providerId="ADAL" clId="{B7AFE269-6BCF-470C-BA21-004F22E62AEE}" dt="2021-12-28T16:24:06.574" v="2639" actId="6264"/>
          <ac:cxnSpMkLst>
            <pc:docMk/>
            <pc:sldMk cId="2821206849" sldId="283"/>
            <ac:cxnSpMk id="18" creationId="{AFA75EE9-0DE4-4982-A870-290AD61EAAD7}"/>
          </ac:cxnSpMkLst>
        </pc:cxnChg>
      </pc:sldChg>
      <pc:sldChg chg="new del">
        <pc:chgData name="KIM CABRERA, HEE CHAN MOISES" userId="2bb627b7-d7cd-42e8-a532-6eea21593b80" providerId="ADAL" clId="{B7AFE269-6BCF-470C-BA21-004F22E62AEE}" dt="2021-12-16T14:28:12.077" v="440" actId="680"/>
        <pc:sldMkLst>
          <pc:docMk/>
          <pc:sldMk cId="1907022951" sldId="284"/>
        </pc:sldMkLst>
      </pc:sldChg>
      <pc:sldChg chg="addSp delSp modSp new del mod setBg delDesignElem chgLayout">
        <pc:chgData name="KIM CABRERA, HEE CHAN MOISES" userId="2bb627b7-d7cd-42e8-a532-6eea21593b80" providerId="ADAL" clId="{B7AFE269-6BCF-470C-BA21-004F22E62AEE}" dt="2021-12-29T00:28:34.705" v="5864" actId="2696"/>
        <pc:sldMkLst>
          <pc:docMk/>
          <pc:sldMk cId="2886937652" sldId="284"/>
        </pc:sldMkLst>
        <pc:spChg chg="mod ord">
          <ac:chgData name="KIM CABRERA, HEE CHAN MOISES" userId="2bb627b7-d7cd-42e8-a532-6eea21593b80" providerId="ADAL" clId="{B7AFE269-6BCF-470C-BA21-004F22E62AEE}" dt="2021-12-28T16:24:24.678" v="2645" actId="6264"/>
          <ac:spMkLst>
            <pc:docMk/>
            <pc:sldMk cId="2886937652" sldId="284"/>
            <ac:spMk id="2" creationId="{C2B090CC-183A-4C7E-8D52-FC579836A102}"/>
          </ac:spMkLst>
        </pc:spChg>
        <pc:spChg chg="del mod ord">
          <ac:chgData name="KIM CABRERA, HEE CHAN MOISES" userId="2bb627b7-d7cd-42e8-a532-6eea21593b80" providerId="ADAL" clId="{B7AFE269-6BCF-470C-BA21-004F22E62AEE}" dt="2021-12-16T16:47:30.923" v="2436" actId="478"/>
          <ac:spMkLst>
            <pc:docMk/>
            <pc:sldMk cId="2886937652" sldId="284"/>
            <ac:spMk id="3" creationId="{473A37AD-0638-4787-86B9-1C436474B114}"/>
          </ac:spMkLst>
        </pc:spChg>
        <pc:spChg chg="add del mod">
          <ac:chgData name="KIM CABRERA, HEE CHAN MOISES" userId="2bb627b7-d7cd-42e8-a532-6eea21593b80" providerId="ADAL" clId="{B7AFE269-6BCF-470C-BA21-004F22E62AEE}" dt="2021-12-28T16:24:24.678" v="2645" actId="6264"/>
          <ac:spMkLst>
            <pc:docMk/>
            <pc:sldMk cId="2886937652" sldId="284"/>
            <ac:spMk id="3" creationId="{B306171C-9D49-476B-BC46-2F91BD51A92E}"/>
          </ac:spMkLst>
        </pc:spChg>
        <pc:spChg chg="add mod ord">
          <ac:chgData name="KIM CABRERA, HEE CHAN MOISES" userId="2bb627b7-d7cd-42e8-a532-6eea21593b80" providerId="ADAL" clId="{B7AFE269-6BCF-470C-BA21-004F22E62AEE}" dt="2021-12-28T16:24:24.678" v="2645" actId="6264"/>
          <ac:spMkLst>
            <pc:docMk/>
            <pc:sldMk cId="2886937652" sldId="284"/>
            <ac:spMk id="4" creationId="{4E02B522-6F49-4839-96BC-2902A4EF404B}"/>
          </ac:spMkLst>
        </pc:spChg>
        <pc:spChg chg="add del mod">
          <ac:chgData name="KIM CABRERA, HEE CHAN MOISES" userId="2bb627b7-d7cd-42e8-a532-6eea21593b80" providerId="ADAL" clId="{B7AFE269-6BCF-470C-BA21-004F22E62AEE}" dt="2021-12-16T16:47:34.132" v="2437" actId="478"/>
          <ac:spMkLst>
            <pc:docMk/>
            <pc:sldMk cId="2886937652" sldId="284"/>
            <ac:spMk id="11" creationId="{322DF50B-8684-4462-89E0-44279A0BE875}"/>
          </ac:spMkLst>
        </pc:spChg>
        <pc:spChg chg="add del">
          <ac:chgData name="KIM CABRERA, HEE CHAN MOISES" userId="2bb627b7-d7cd-42e8-a532-6eea21593b80" providerId="ADAL" clId="{B7AFE269-6BCF-470C-BA21-004F22E62AEE}" dt="2021-12-16T14:47:22.778" v="729" actId="26606"/>
          <ac:spMkLst>
            <pc:docMk/>
            <pc:sldMk cId="2886937652" sldId="284"/>
            <ac:spMk id="14" creationId="{05ED195C-357A-4576-A77E-8FE2D87F74D2}"/>
          </ac:spMkLst>
        </pc:spChg>
        <pc:spChg chg="add del">
          <ac:chgData name="KIM CABRERA, HEE CHAN MOISES" userId="2bb627b7-d7cd-42e8-a532-6eea21593b80" providerId="ADAL" clId="{B7AFE269-6BCF-470C-BA21-004F22E62AEE}" dt="2021-12-16T14:47:22.778" v="729" actId="26606"/>
          <ac:spMkLst>
            <pc:docMk/>
            <pc:sldMk cId="2886937652" sldId="284"/>
            <ac:spMk id="16" creationId="{D52963C7-62FD-4B55-A688-FA0FE912EA45}"/>
          </ac:spMkLst>
        </pc:spChg>
        <pc:spChg chg="add del">
          <ac:chgData name="KIM CABRERA, HEE CHAN MOISES" userId="2bb627b7-d7cd-42e8-a532-6eea21593b80" providerId="ADAL" clId="{B7AFE269-6BCF-470C-BA21-004F22E62AEE}" dt="2021-12-28T16:24:24.678" v="2645" actId="6264"/>
          <ac:spMkLst>
            <pc:docMk/>
            <pc:sldMk cId="2886937652" sldId="284"/>
            <ac:spMk id="21" creationId="{2DAA6C16-BF9B-4A3E-BC70-EE6015D4F967}"/>
          </ac:spMkLst>
        </pc:spChg>
        <pc:grpChg chg="add del">
          <ac:chgData name="KIM CABRERA, HEE CHAN MOISES" userId="2bb627b7-d7cd-42e8-a532-6eea21593b80" providerId="ADAL" clId="{B7AFE269-6BCF-470C-BA21-004F22E62AEE}" dt="2021-12-28T16:24:24.678" v="2645" actId="6264"/>
          <ac:grpSpMkLst>
            <pc:docMk/>
            <pc:sldMk cId="2886937652" sldId="284"/>
            <ac:grpSpMk id="23" creationId="{D4C516A3-38C0-4F58-9700-081CB0D1A089}"/>
          </ac:grpSpMkLst>
        </pc:grpChg>
        <pc:picChg chg="add del mod ord modCrop">
          <ac:chgData name="KIM CABRERA, HEE CHAN MOISES" userId="2bb627b7-d7cd-42e8-a532-6eea21593b80" providerId="ADAL" clId="{B7AFE269-6BCF-470C-BA21-004F22E62AEE}" dt="2021-12-28T22:31:10.853" v="5756" actId="478"/>
          <ac:picMkLst>
            <pc:docMk/>
            <pc:sldMk cId="2886937652" sldId="284"/>
            <ac:picMk id="5" creationId="{116B4117-3D8E-4DAB-9352-FA2056AE9D41}"/>
          </ac:picMkLst>
        </pc:picChg>
        <pc:picChg chg="add del mod ord modCrop">
          <ac:chgData name="KIM CABRERA, HEE CHAN MOISES" userId="2bb627b7-d7cd-42e8-a532-6eea21593b80" providerId="ADAL" clId="{B7AFE269-6BCF-470C-BA21-004F22E62AEE}" dt="2021-12-28T22:31:10.443" v="5755" actId="478"/>
          <ac:picMkLst>
            <pc:docMk/>
            <pc:sldMk cId="2886937652" sldId="284"/>
            <ac:picMk id="7" creationId="{3A88D732-CCD8-4DE6-9D2E-9C4739716976}"/>
          </ac:picMkLst>
        </pc:picChg>
        <pc:picChg chg="add mod ord modCrop">
          <ac:chgData name="KIM CABRERA, HEE CHAN MOISES" userId="2bb627b7-d7cd-42e8-a532-6eea21593b80" providerId="ADAL" clId="{B7AFE269-6BCF-470C-BA21-004F22E62AEE}" dt="2021-12-28T21:02:00.655" v="5142" actId="1076"/>
          <ac:picMkLst>
            <pc:docMk/>
            <pc:sldMk cId="2886937652" sldId="284"/>
            <ac:picMk id="9" creationId="{254814EC-E349-4F1C-9F67-E495C79CE68F}"/>
          </ac:picMkLst>
        </pc:picChg>
      </pc:sldChg>
      <pc:sldChg chg="addSp delSp modSp new mod setBg addAnim delAnim setClrOvrMap delDesignElem chgLayout modNotesTx">
        <pc:chgData name="KIM CABRERA, HEE CHAN MOISES" userId="2bb627b7-d7cd-42e8-a532-6eea21593b80" providerId="ADAL" clId="{B7AFE269-6BCF-470C-BA21-004F22E62AEE}" dt="2022-01-03T02:45:28.572" v="11505" actId="13822"/>
        <pc:sldMkLst>
          <pc:docMk/>
          <pc:sldMk cId="3286470781" sldId="285"/>
        </pc:sldMkLst>
        <pc:spChg chg="mod ord">
          <ac:chgData name="KIM CABRERA, HEE CHAN MOISES" userId="2bb627b7-d7cd-42e8-a532-6eea21593b80" providerId="ADAL" clId="{B7AFE269-6BCF-470C-BA21-004F22E62AEE}" dt="2022-01-03T02:45:28.572" v="11505" actId="13822"/>
          <ac:spMkLst>
            <pc:docMk/>
            <pc:sldMk cId="3286470781" sldId="285"/>
            <ac:spMk id="2" creationId="{B23D73D6-4952-4593-AB0D-E4B1C158A319}"/>
          </ac:spMkLst>
        </pc:spChg>
        <pc:spChg chg="add del mod">
          <ac:chgData name="KIM CABRERA, HEE CHAN MOISES" userId="2bb627b7-d7cd-42e8-a532-6eea21593b80" providerId="ADAL" clId="{B7AFE269-6BCF-470C-BA21-004F22E62AEE}" dt="2021-12-28T16:24:30.541" v="2647" actId="6264"/>
          <ac:spMkLst>
            <pc:docMk/>
            <pc:sldMk cId="3286470781" sldId="285"/>
            <ac:spMk id="3" creationId="{36A85409-4E1E-4426-9261-8D5FB335C9DA}"/>
          </ac:spMkLst>
        </pc:spChg>
        <pc:spChg chg="del mod ord">
          <ac:chgData name="KIM CABRERA, HEE CHAN MOISES" userId="2bb627b7-d7cd-42e8-a532-6eea21593b80" providerId="ADAL" clId="{B7AFE269-6BCF-470C-BA21-004F22E62AEE}" dt="2021-12-16T14:51:46.637" v="795" actId="478"/>
          <ac:spMkLst>
            <pc:docMk/>
            <pc:sldMk cId="3286470781" sldId="285"/>
            <ac:spMk id="3" creationId="{482439AD-48FA-42A8-A0C7-E4D2752277B5}"/>
          </ac:spMkLst>
        </pc:spChg>
        <pc:spChg chg="add del mod ord">
          <ac:chgData name="KIM CABRERA, HEE CHAN MOISES" userId="2bb627b7-d7cd-42e8-a532-6eea21593b80" providerId="ADAL" clId="{B7AFE269-6BCF-470C-BA21-004F22E62AEE}" dt="2022-01-03T02:45:17.608" v="11501" actId="478"/>
          <ac:spMkLst>
            <pc:docMk/>
            <pc:sldMk cId="3286470781" sldId="285"/>
            <ac:spMk id="3" creationId="{F7E6312E-8BFA-46F1-82A1-2B34E5F43FC2}"/>
          </ac:spMkLst>
        </pc:spChg>
        <pc:spChg chg="add del mod ord">
          <ac:chgData name="KIM CABRERA, HEE CHAN MOISES" userId="2bb627b7-d7cd-42e8-a532-6eea21593b80" providerId="ADAL" clId="{B7AFE269-6BCF-470C-BA21-004F22E62AEE}" dt="2021-12-28T22:31:24.655" v="5774" actId="478"/>
          <ac:spMkLst>
            <pc:docMk/>
            <pc:sldMk cId="3286470781" sldId="285"/>
            <ac:spMk id="4" creationId="{E0E76033-D615-4B80-99D7-1D55B948C4E0}"/>
          </ac:spMkLst>
        </pc:spChg>
        <pc:spChg chg="add del mod">
          <ac:chgData name="KIM CABRERA, HEE CHAN MOISES" userId="2bb627b7-d7cd-42e8-a532-6eea21593b80" providerId="ADAL" clId="{B7AFE269-6BCF-470C-BA21-004F22E62AEE}" dt="2021-12-16T14:51:49.233" v="796" actId="478"/>
          <ac:spMkLst>
            <pc:docMk/>
            <pc:sldMk cId="3286470781" sldId="285"/>
            <ac:spMk id="7" creationId="{F5973FF4-A3A4-442B-AF02-0A5C995BEEA6}"/>
          </ac:spMkLst>
        </pc:spChg>
        <pc:spChg chg="add del">
          <ac:chgData name="KIM CABRERA, HEE CHAN MOISES" userId="2bb627b7-d7cd-42e8-a532-6eea21593b80" providerId="ADAL" clId="{B7AFE269-6BCF-470C-BA21-004F22E62AEE}" dt="2021-12-16T14:54:12.347" v="806" actId="26606"/>
          <ac:spMkLst>
            <pc:docMk/>
            <pc:sldMk cId="3286470781" sldId="285"/>
            <ac:spMk id="10" creationId="{42A5316D-ED2F-4F89-B4B4-8D9240B1A348}"/>
          </ac:spMkLst>
        </pc:spChg>
        <pc:spChg chg="add del">
          <ac:chgData name="KIM CABRERA, HEE CHAN MOISES" userId="2bb627b7-d7cd-42e8-a532-6eea21593b80" providerId="ADAL" clId="{B7AFE269-6BCF-470C-BA21-004F22E62AEE}" dt="2022-01-03T02:38:05.501" v="11427" actId="26606"/>
          <ac:spMkLst>
            <pc:docMk/>
            <pc:sldMk cId="3286470781" sldId="285"/>
            <ac:spMk id="11" creationId="{6753252F-4873-4F63-801D-CC719279A7D5}"/>
          </ac:spMkLst>
        </pc:spChg>
        <pc:spChg chg="add del">
          <ac:chgData name="KIM CABRERA, HEE CHAN MOISES" userId="2bb627b7-d7cd-42e8-a532-6eea21593b80" providerId="ADAL" clId="{B7AFE269-6BCF-470C-BA21-004F22E62AEE}" dt="2021-12-16T14:54:09.620" v="803" actId="26606"/>
          <ac:spMkLst>
            <pc:docMk/>
            <pc:sldMk cId="3286470781" sldId="285"/>
            <ac:spMk id="12" creationId="{AB45A142-4255-493C-8284-5D566C121B10}"/>
          </ac:spMkLst>
        </pc:spChg>
        <pc:spChg chg="add del">
          <ac:chgData name="KIM CABRERA, HEE CHAN MOISES" userId="2bb627b7-d7cd-42e8-a532-6eea21593b80" providerId="ADAL" clId="{B7AFE269-6BCF-470C-BA21-004F22E62AEE}" dt="2022-01-03T02:38:00.008" v="11425" actId="26606"/>
          <ac:spMkLst>
            <pc:docMk/>
            <pc:sldMk cId="3286470781" sldId="285"/>
            <ac:spMk id="14" creationId="{D4D28E87-62D2-4602-B72F-5F74AA236CC3}"/>
          </ac:spMkLst>
        </pc:spChg>
        <pc:spChg chg="add del">
          <ac:chgData name="KIM CABRERA, HEE CHAN MOISES" userId="2bb627b7-d7cd-42e8-a532-6eea21593b80" providerId="ADAL" clId="{B7AFE269-6BCF-470C-BA21-004F22E62AEE}" dt="2021-12-16T14:53:40.551" v="801" actId="26606"/>
          <ac:spMkLst>
            <pc:docMk/>
            <pc:sldMk cId="3286470781" sldId="285"/>
            <ac:spMk id="15" creationId="{8537B233-9CDD-4A90-AABB-A8963DEE4FBC}"/>
          </ac:spMkLst>
        </pc:spChg>
        <pc:spChg chg="add del">
          <ac:chgData name="KIM CABRERA, HEE CHAN MOISES" userId="2bb627b7-d7cd-42e8-a532-6eea21593b80" providerId="ADAL" clId="{B7AFE269-6BCF-470C-BA21-004F22E62AEE}" dt="2021-12-16T14:54:12.327" v="805" actId="26606"/>
          <ac:spMkLst>
            <pc:docMk/>
            <pc:sldMk cId="3286470781" sldId="285"/>
            <ac:spMk id="16" creationId="{76E6212F-EB21-4328-8386-832840CB431A}"/>
          </ac:spMkLst>
        </pc:spChg>
        <pc:spChg chg="add del">
          <ac:chgData name="KIM CABRERA, HEE CHAN MOISES" userId="2bb627b7-d7cd-42e8-a532-6eea21593b80" providerId="ADAL" clId="{B7AFE269-6BCF-470C-BA21-004F22E62AEE}" dt="2021-12-16T14:54:12.327" v="805" actId="26606"/>
          <ac:spMkLst>
            <pc:docMk/>
            <pc:sldMk cId="3286470781" sldId="285"/>
            <ac:spMk id="18" creationId="{9E74304E-CF2D-41E1-92CF-7FC508311BAE}"/>
          </ac:spMkLst>
        </pc:spChg>
        <pc:spChg chg="add del">
          <ac:chgData name="KIM CABRERA, HEE CHAN MOISES" userId="2bb627b7-d7cd-42e8-a532-6eea21593b80" providerId="ADAL" clId="{B7AFE269-6BCF-470C-BA21-004F22E62AEE}" dt="2022-01-03T02:38:05.501" v="11427" actId="26606"/>
          <ac:spMkLst>
            <pc:docMk/>
            <pc:sldMk cId="3286470781" sldId="285"/>
            <ac:spMk id="20" creationId="{047C8CCB-F95D-4249-92DD-651249D3535A}"/>
          </ac:spMkLst>
        </pc:spChg>
        <pc:spChg chg="add del">
          <ac:chgData name="KIM CABRERA, HEE CHAN MOISES" userId="2bb627b7-d7cd-42e8-a532-6eea21593b80" providerId="ADAL" clId="{B7AFE269-6BCF-470C-BA21-004F22E62AEE}" dt="2021-12-16T14:54:21.282" v="807" actId="26606"/>
          <ac:spMkLst>
            <pc:docMk/>
            <pc:sldMk cId="3286470781" sldId="285"/>
            <ac:spMk id="21" creationId="{AB45A142-4255-493C-8284-5D566C121B10}"/>
          </ac:spMkLst>
        </pc:spChg>
        <pc:spChg chg="add del">
          <ac:chgData name="KIM CABRERA, HEE CHAN MOISES" userId="2bb627b7-d7cd-42e8-a532-6eea21593b80" providerId="ADAL" clId="{B7AFE269-6BCF-470C-BA21-004F22E62AEE}" dt="2022-01-03T02:38:09.071" v="11429" actId="26606"/>
          <ac:spMkLst>
            <pc:docMk/>
            <pc:sldMk cId="3286470781" sldId="285"/>
            <ac:spMk id="23" creationId="{53F29798-D584-4792-9B62-3F5F5C36D619}"/>
          </ac:spMkLst>
        </pc:spChg>
        <pc:spChg chg="add del">
          <ac:chgData name="KIM CABRERA, HEE CHAN MOISES" userId="2bb627b7-d7cd-42e8-a532-6eea21593b80" providerId="ADAL" clId="{B7AFE269-6BCF-470C-BA21-004F22E62AEE}" dt="2022-01-03T02:38:12.246" v="11431" actId="26606"/>
          <ac:spMkLst>
            <pc:docMk/>
            <pc:sldMk cId="3286470781" sldId="285"/>
            <ac:spMk id="24" creationId="{A4AC5506-6312-4701-8D3C-40187889A947}"/>
          </ac:spMkLst>
        </pc:spChg>
        <pc:spChg chg="add del">
          <ac:chgData name="KIM CABRERA, HEE CHAN MOISES" userId="2bb627b7-d7cd-42e8-a532-6eea21593b80" providerId="ADAL" clId="{B7AFE269-6BCF-470C-BA21-004F22E62AEE}" dt="2022-01-03T02:39:05.149" v="11442" actId="26606"/>
          <ac:spMkLst>
            <pc:docMk/>
            <pc:sldMk cId="3286470781" sldId="285"/>
            <ac:spMk id="25" creationId="{37C89E4B-3C9F-44B9-8B86-D9E3D112D8EC}"/>
          </ac:spMkLst>
        </pc:spChg>
        <pc:spChg chg="add del">
          <ac:chgData name="KIM CABRERA, HEE CHAN MOISES" userId="2bb627b7-d7cd-42e8-a532-6eea21593b80" providerId="ADAL" clId="{B7AFE269-6BCF-470C-BA21-004F22E62AEE}" dt="2021-12-28T16:24:30.541" v="2647" actId="6264"/>
          <ac:spMkLst>
            <pc:docMk/>
            <pc:sldMk cId="3286470781" sldId="285"/>
            <ac:spMk id="27" creationId="{2C910467-8185-45DD-B8A2-A88DF20DF6E0}"/>
          </ac:spMkLst>
        </pc:spChg>
        <pc:spChg chg="add del">
          <ac:chgData name="KIM CABRERA, HEE CHAN MOISES" userId="2bb627b7-d7cd-42e8-a532-6eea21593b80" providerId="ADAL" clId="{B7AFE269-6BCF-470C-BA21-004F22E62AEE}" dt="2021-12-28T16:24:30.541" v="2647" actId="6264"/>
          <ac:spMkLst>
            <pc:docMk/>
            <pc:sldMk cId="3286470781" sldId="285"/>
            <ac:spMk id="29" creationId="{CDA1A2E9-63FE-408D-A803-8E306ECAB4B3}"/>
          </ac:spMkLst>
        </pc:spChg>
        <pc:spChg chg="add del">
          <ac:chgData name="KIM CABRERA, HEE CHAN MOISES" userId="2bb627b7-d7cd-42e8-a532-6eea21593b80" providerId="ADAL" clId="{B7AFE269-6BCF-470C-BA21-004F22E62AEE}" dt="2022-01-03T02:39:14.753" v="11444" actId="26606"/>
          <ac:spMkLst>
            <pc:docMk/>
            <pc:sldMk cId="3286470781" sldId="285"/>
            <ac:spMk id="30" creationId="{C1DD1A8A-57D5-4A81-AD04-532B043C5611}"/>
          </ac:spMkLst>
        </pc:spChg>
        <pc:spChg chg="add del">
          <ac:chgData name="KIM CABRERA, HEE CHAN MOISES" userId="2bb627b7-d7cd-42e8-a532-6eea21593b80" providerId="ADAL" clId="{B7AFE269-6BCF-470C-BA21-004F22E62AEE}" dt="2021-12-28T16:24:30.541" v="2647" actId="6264"/>
          <ac:spMkLst>
            <pc:docMk/>
            <pc:sldMk cId="3286470781" sldId="285"/>
            <ac:spMk id="31" creationId="{FBE9F90C-C163-435B-9A68-D15C92D1CF2B}"/>
          </ac:spMkLst>
        </pc:spChg>
        <pc:spChg chg="add del">
          <ac:chgData name="KIM CABRERA, HEE CHAN MOISES" userId="2bb627b7-d7cd-42e8-a532-6eea21593b80" providerId="ADAL" clId="{B7AFE269-6BCF-470C-BA21-004F22E62AEE}" dt="2022-01-03T02:39:14.753" v="11444" actId="26606"/>
          <ac:spMkLst>
            <pc:docMk/>
            <pc:sldMk cId="3286470781" sldId="285"/>
            <ac:spMk id="32" creationId="{007891EC-4501-44ED-A8C8-B11B6DB767AB}"/>
          </ac:spMkLst>
        </pc:spChg>
        <pc:spChg chg="add del">
          <ac:chgData name="KIM CABRERA, HEE CHAN MOISES" userId="2bb627b7-d7cd-42e8-a532-6eea21593b80" providerId="ADAL" clId="{B7AFE269-6BCF-470C-BA21-004F22E62AEE}" dt="2021-12-28T16:24:30.541" v="2647" actId="6264"/>
          <ac:spMkLst>
            <pc:docMk/>
            <pc:sldMk cId="3286470781" sldId="285"/>
            <ac:spMk id="33" creationId="{1A882A9F-F4E9-4E23-8F0B-20B5DF42EAA9}"/>
          </ac:spMkLst>
        </pc:spChg>
        <pc:picChg chg="add del mod">
          <ac:chgData name="KIM CABRERA, HEE CHAN MOISES" userId="2bb627b7-d7cd-42e8-a532-6eea21593b80" providerId="ADAL" clId="{B7AFE269-6BCF-470C-BA21-004F22E62AEE}" dt="2021-12-16T14:51:35.253" v="792" actId="21"/>
          <ac:picMkLst>
            <pc:docMk/>
            <pc:sldMk cId="3286470781" sldId="285"/>
            <ac:picMk id="5" creationId="{444FA014-86FB-4BF2-9219-8B34CFF14F78}"/>
          </ac:picMkLst>
        </pc:picChg>
        <pc:picChg chg="add mod ord modCrop">
          <ac:chgData name="KIM CABRERA, HEE CHAN MOISES" userId="2bb627b7-d7cd-42e8-a532-6eea21593b80" providerId="ADAL" clId="{B7AFE269-6BCF-470C-BA21-004F22E62AEE}" dt="2022-01-03T02:40:05.681" v="11453" actId="1076"/>
          <ac:picMkLst>
            <pc:docMk/>
            <pc:sldMk cId="3286470781" sldId="285"/>
            <ac:picMk id="9" creationId="{28CED221-0296-4D2D-83AD-4D6FF084D092}"/>
          </ac:picMkLst>
        </pc:picChg>
        <pc:cxnChg chg="add del">
          <ac:chgData name="KIM CABRERA, HEE CHAN MOISES" userId="2bb627b7-d7cd-42e8-a532-6eea21593b80" providerId="ADAL" clId="{B7AFE269-6BCF-470C-BA21-004F22E62AEE}" dt="2021-12-16T14:54:09.620" v="803" actId="26606"/>
          <ac:cxnSpMkLst>
            <pc:docMk/>
            <pc:sldMk cId="3286470781" sldId="285"/>
            <ac:cxnSpMk id="13" creationId="{38FB9660-F42F-4313-BBC4-47C007FE484C}"/>
          </ac:cxnSpMkLst>
        </pc:cxnChg>
        <pc:cxnChg chg="add del">
          <ac:chgData name="KIM CABRERA, HEE CHAN MOISES" userId="2bb627b7-d7cd-42e8-a532-6eea21593b80" providerId="ADAL" clId="{B7AFE269-6BCF-470C-BA21-004F22E62AEE}" dt="2021-12-16T14:53:40.551" v="801" actId="26606"/>
          <ac:cxnSpMkLst>
            <pc:docMk/>
            <pc:sldMk cId="3286470781" sldId="285"/>
            <ac:cxnSpMk id="17" creationId="{040575EE-C594-4566-BC00-663004E52AB5}"/>
          </ac:cxnSpMkLst>
        </pc:cxnChg>
        <pc:cxnChg chg="add del">
          <ac:chgData name="KIM CABRERA, HEE CHAN MOISES" userId="2bb627b7-d7cd-42e8-a532-6eea21593b80" providerId="ADAL" clId="{B7AFE269-6BCF-470C-BA21-004F22E62AEE}" dt="2021-12-16T14:54:12.327" v="805" actId="26606"/>
          <ac:cxnSpMkLst>
            <pc:docMk/>
            <pc:sldMk cId="3286470781" sldId="285"/>
            <ac:cxnSpMk id="19" creationId="{4717401F-8127-4697-8085-3D6C69B5D25D}"/>
          </ac:cxnSpMkLst>
        </pc:cxnChg>
        <pc:cxnChg chg="add del">
          <ac:chgData name="KIM CABRERA, HEE CHAN MOISES" userId="2bb627b7-d7cd-42e8-a532-6eea21593b80" providerId="ADAL" clId="{B7AFE269-6BCF-470C-BA21-004F22E62AEE}" dt="2021-12-16T14:54:21.282" v="807" actId="26606"/>
          <ac:cxnSpMkLst>
            <pc:docMk/>
            <pc:sldMk cId="3286470781" sldId="285"/>
            <ac:cxnSpMk id="22" creationId="{38FB9660-F42F-4313-BBC4-47C007FE484C}"/>
          </ac:cxnSpMkLst>
        </pc:cxnChg>
        <pc:cxnChg chg="add del">
          <ac:chgData name="KIM CABRERA, HEE CHAN MOISES" userId="2bb627b7-d7cd-42e8-a532-6eea21593b80" providerId="ADAL" clId="{B7AFE269-6BCF-470C-BA21-004F22E62AEE}" dt="2022-01-03T02:39:05.149" v="11442" actId="26606"/>
          <ac:cxnSpMkLst>
            <pc:docMk/>
            <pc:sldMk cId="3286470781" sldId="285"/>
            <ac:cxnSpMk id="26" creationId="{AA2EAA10-076F-46BD-8F0F-B9A2FB77A85C}"/>
          </ac:cxnSpMkLst>
        </pc:cxnChg>
        <pc:cxnChg chg="add del">
          <ac:chgData name="KIM CABRERA, HEE CHAN MOISES" userId="2bb627b7-d7cd-42e8-a532-6eea21593b80" providerId="ADAL" clId="{B7AFE269-6BCF-470C-BA21-004F22E62AEE}" dt="2022-01-03T02:39:05.149" v="11442" actId="26606"/>
          <ac:cxnSpMkLst>
            <pc:docMk/>
            <pc:sldMk cId="3286470781" sldId="285"/>
            <ac:cxnSpMk id="28" creationId="{D891E407-403B-4764-86C9-33A56D3BCAA3}"/>
          </ac:cxnSpMkLst>
        </pc:cxnChg>
      </pc:sldChg>
      <pc:sldChg chg="addSp delSp modSp new mod setBg modAnim delDesignElem chgLayout modNotesTx">
        <pc:chgData name="KIM CABRERA, HEE CHAN MOISES" userId="2bb627b7-d7cd-42e8-a532-6eea21593b80" providerId="ADAL" clId="{B7AFE269-6BCF-470C-BA21-004F22E62AEE}" dt="2022-01-04T05:05:29.900" v="12272"/>
        <pc:sldMkLst>
          <pc:docMk/>
          <pc:sldMk cId="4139229856" sldId="286"/>
        </pc:sldMkLst>
        <pc:spChg chg="mod ord">
          <ac:chgData name="KIM CABRERA, HEE CHAN MOISES" userId="2bb627b7-d7cd-42e8-a532-6eea21593b80" providerId="ADAL" clId="{B7AFE269-6BCF-470C-BA21-004F22E62AEE}" dt="2022-01-04T04:12:34.648" v="11917" actId="1076"/>
          <ac:spMkLst>
            <pc:docMk/>
            <pc:sldMk cId="4139229856" sldId="286"/>
            <ac:spMk id="2" creationId="{61E70A53-BD08-44F7-955E-4339587C0141}"/>
          </ac:spMkLst>
        </pc:spChg>
        <pc:spChg chg="add del mod">
          <ac:chgData name="KIM CABRERA, HEE CHAN MOISES" userId="2bb627b7-d7cd-42e8-a532-6eea21593b80" providerId="ADAL" clId="{B7AFE269-6BCF-470C-BA21-004F22E62AEE}" dt="2021-12-28T16:24:33.285" v="2648" actId="6264"/>
          <ac:spMkLst>
            <pc:docMk/>
            <pc:sldMk cId="4139229856" sldId="286"/>
            <ac:spMk id="3" creationId="{787E58B9-9527-48EF-971E-E62D6EB1ECF8}"/>
          </ac:spMkLst>
        </pc:spChg>
        <pc:spChg chg="del">
          <ac:chgData name="KIM CABRERA, HEE CHAN MOISES" userId="2bb627b7-d7cd-42e8-a532-6eea21593b80" providerId="ADAL" clId="{B7AFE269-6BCF-470C-BA21-004F22E62AEE}" dt="2021-12-16T14:51:37.064" v="793"/>
          <ac:spMkLst>
            <pc:docMk/>
            <pc:sldMk cId="4139229856" sldId="286"/>
            <ac:spMk id="3" creationId="{97136E6A-0601-43D3-87B9-052FF815C06A}"/>
          </ac:spMkLst>
        </pc:spChg>
        <pc:spChg chg="add del mod">
          <ac:chgData name="KIM CABRERA, HEE CHAN MOISES" userId="2bb627b7-d7cd-42e8-a532-6eea21593b80" providerId="ADAL" clId="{B7AFE269-6BCF-470C-BA21-004F22E62AEE}" dt="2021-12-28T16:24:33.285" v="2648" actId="6264"/>
          <ac:spMkLst>
            <pc:docMk/>
            <pc:sldMk cId="4139229856" sldId="286"/>
            <ac:spMk id="5" creationId="{10512BBB-C201-4F1E-A5B8-A63EA26191E7}"/>
          </ac:spMkLst>
        </pc:spChg>
        <pc:spChg chg="add mod">
          <ac:chgData name="KIM CABRERA, HEE CHAN MOISES" userId="2bb627b7-d7cd-42e8-a532-6eea21593b80" providerId="ADAL" clId="{B7AFE269-6BCF-470C-BA21-004F22E62AEE}" dt="2022-01-04T04:15:26.112" v="11961" actId="1076"/>
          <ac:spMkLst>
            <pc:docMk/>
            <pc:sldMk cId="4139229856" sldId="286"/>
            <ac:spMk id="6" creationId="{96A0BE1A-D796-4EAF-9231-4886B50B86A5}"/>
          </ac:spMkLst>
        </pc:spChg>
        <pc:spChg chg="add del">
          <ac:chgData name="KIM CABRERA, HEE CHAN MOISES" userId="2bb627b7-d7cd-42e8-a532-6eea21593b80" providerId="ADAL" clId="{B7AFE269-6BCF-470C-BA21-004F22E62AEE}" dt="2021-12-28T16:24:33.285" v="2648" actId="6264"/>
          <ac:spMkLst>
            <pc:docMk/>
            <pc:sldMk cId="4139229856" sldId="286"/>
            <ac:spMk id="9" creationId="{AB45A142-4255-493C-8284-5D566C121B10}"/>
          </ac:spMkLst>
        </pc:spChg>
        <pc:spChg chg="add mod">
          <ac:chgData name="KIM CABRERA, HEE CHAN MOISES" userId="2bb627b7-d7cd-42e8-a532-6eea21593b80" providerId="ADAL" clId="{B7AFE269-6BCF-470C-BA21-004F22E62AEE}" dt="2022-01-04T04:15:26.112" v="11961" actId="1076"/>
          <ac:spMkLst>
            <pc:docMk/>
            <pc:sldMk cId="4139229856" sldId="286"/>
            <ac:spMk id="14" creationId="{6EB4CFD5-B373-4E47-BCCA-F2461AD02DE3}"/>
          </ac:spMkLst>
        </pc:spChg>
        <pc:spChg chg="add mod">
          <ac:chgData name="KIM CABRERA, HEE CHAN MOISES" userId="2bb627b7-d7cd-42e8-a532-6eea21593b80" providerId="ADAL" clId="{B7AFE269-6BCF-470C-BA21-004F22E62AEE}" dt="2022-01-04T04:15:00.400" v="11957" actId="1076"/>
          <ac:spMkLst>
            <pc:docMk/>
            <pc:sldMk cId="4139229856" sldId="286"/>
            <ac:spMk id="15" creationId="{6D505B55-D170-4ED4-AADB-BEB9E628FEC7}"/>
          </ac:spMkLst>
        </pc:spChg>
        <pc:spChg chg="add del">
          <ac:chgData name="KIM CABRERA, HEE CHAN MOISES" userId="2bb627b7-d7cd-42e8-a532-6eea21593b80" providerId="ADAL" clId="{B7AFE269-6BCF-470C-BA21-004F22E62AEE}" dt="2021-12-28T23:11:18.388" v="5813" actId="22"/>
          <ac:spMkLst>
            <pc:docMk/>
            <pc:sldMk cId="4139229856" sldId="286"/>
            <ac:spMk id="15" creationId="{B86DCC96-73BD-4850-853E-DFB46B353DB6}"/>
          </ac:spMkLst>
        </pc:spChg>
        <pc:spChg chg="add del mod">
          <ac:chgData name="KIM CABRERA, HEE CHAN MOISES" userId="2bb627b7-d7cd-42e8-a532-6eea21593b80" providerId="ADAL" clId="{B7AFE269-6BCF-470C-BA21-004F22E62AEE}" dt="2022-01-04T04:12:55.635" v="11919" actId="478"/>
          <ac:spMkLst>
            <pc:docMk/>
            <pc:sldMk cId="4139229856" sldId="286"/>
            <ac:spMk id="17" creationId="{28246D5D-F76D-4F19-8669-A55C1BCA4A94}"/>
          </ac:spMkLst>
        </pc:spChg>
        <pc:spChg chg="add del mod">
          <ac:chgData name="KIM CABRERA, HEE CHAN MOISES" userId="2bb627b7-d7cd-42e8-a532-6eea21593b80" providerId="ADAL" clId="{B7AFE269-6BCF-470C-BA21-004F22E62AEE}" dt="2022-01-04T04:13:05.516" v="11920" actId="478"/>
          <ac:spMkLst>
            <pc:docMk/>
            <pc:sldMk cId="4139229856" sldId="286"/>
            <ac:spMk id="18" creationId="{20644185-5155-4F0B-8612-3CBA4F36C76F}"/>
          </ac:spMkLst>
        </pc:spChg>
        <pc:spChg chg="add del mod">
          <ac:chgData name="KIM CABRERA, HEE CHAN MOISES" userId="2bb627b7-d7cd-42e8-a532-6eea21593b80" providerId="ADAL" clId="{B7AFE269-6BCF-470C-BA21-004F22E62AEE}" dt="2022-01-04T04:13:18.267" v="11922" actId="478"/>
          <ac:spMkLst>
            <pc:docMk/>
            <pc:sldMk cId="4139229856" sldId="286"/>
            <ac:spMk id="19" creationId="{CCCF9A0A-14D8-414D-8FA7-E5F9D080497F}"/>
          </ac:spMkLst>
        </pc:spChg>
        <pc:spChg chg="add del mod">
          <ac:chgData name="KIM CABRERA, HEE CHAN MOISES" userId="2bb627b7-d7cd-42e8-a532-6eea21593b80" providerId="ADAL" clId="{B7AFE269-6BCF-470C-BA21-004F22E62AEE}" dt="2022-01-04T04:14:29.312" v="11939" actId="478"/>
          <ac:spMkLst>
            <pc:docMk/>
            <pc:sldMk cId="4139229856" sldId="286"/>
            <ac:spMk id="20" creationId="{BC663F60-B437-4D07-856F-B9BDD006781F}"/>
          </ac:spMkLst>
        </pc:spChg>
        <pc:spChg chg="add mod">
          <ac:chgData name="KIM CABRERA, HEE CHAN MOISES" userId="2bb627b7-d7cd-42e8-a532-6eea21593b80" providerId="ADAL" clId="{B7AFE269-6BCF-470C-BA21-004F22E62AEE}" dt="2022-01-04T04:14:48.351" v="11956" actId="20577"/>
          <ac:spMkLst>
            <pc:docMk/>
            <pc:sldMk cId="4139229856" sldId="286"/>
            <ac:spMk id="21" creationId="{FF514521-46B3-4781-A795-6289300813B4}"/>
          </ac:spMkLst>
        </pc:spChg>
        <pc:picChg chg="add mod ord">
          <ac:chgData name="KIM CABRERA, HEE CHAN MOISES" userId="2bb627b7-d7cd-42e8-a532-6eea21593b80" providerId="ADAL" clId="{B7AFE269-6BCF-470C-BA21-004F22E62AEE}" dt="2022-01-04T04:15:30.710" v="11962" actId="14100"/>
          <ac:picMkLst>
            <pc:docMk/>
            <pc:sldMk cId="4139229856" sldId="286"/>
            <ac:picMk id="4" creationId="{3C1C450A-8FB3-41AD-84B4-5A40192700D9}"/>
          </ac:picMkLst>
        </pc:picChg>
        <pc:picChg chg="add del mod">
          <ac:chgData name="KIM CABRERA, HEE CHAN MOISES" userId="2bb627b7-d7cd-42e8-a532-6eea21593b80" providerId="ADAL" clId="{B7AFE269-6BCF-470C-BA21-004F22E62AEE}" dt="2021-12-28T23:11:06.718" v="5807"/>
          <ac:picMkLst>
            <pc:docMk/>
            <pc:sldMk cId="4139229856" sldId="286"/>
            <ac:picMk id="7" creationId="{643BCB5A-9408-4A00-8722-36A071F1AA4E}"/>
          </ac:picMkLst>
        </pc:picChg>
        <pc:picChg chg="add del mod">
          <ac:chgData name="KIM CABRERA, HEE CHAN MOISES" userId="2bb627b7-d7cd-42e8-a532-6eea21593b80" providerId="ADAL" clId="{B7AFE269-6BCF-470C-BA21-004F22E62AEE}" dt="2021-12-28T23:11:06.718" v="5807"/>
          <ac:picMkLst>
            <pc:docMk/>
            <pc:sldMk cId="4139229856" sldId="286"/>
            <ac:picMk id="10" creationId="{1E66A281-46B0-497A-8DB3-A087A864B7D4}"/>
          </ac:picMkLst>
        </pc:picChg>
        <pc:picChg chg="add mod modCrop">
          <ac:chgData name="KIM CABRERA, HEE CHAN MOISES" userId="2bb627b7-d7cd-42e8-a532-6eea21593b80" providerId="ADAL" clId="{B7AFE269-6BCF-470C-BA21-004F22E62AEE}" dt="2022-01-04T04:15:26.112" v="11961" actId="1076"/>
          <ac:picMkLst>
            <pc:docMk/>
            <pc:sldMk cId="4139229856" sldId="286"/>
            <ac:picMk id="13" creationId="{55F5B8D4-003F-448C-B128-E4F0271F9B34}"/>
          </ac:picMkLst>
        </pc:picChg>
        <pc:picChg chg="add mod modCrop">
          <ac:chgData name="KIM CABRERA, HEE CHAN MOISES" userId="2bb627b7-d7cd-42e8-a532-6eea21593b80" providerId="ADAL" clId="{B7AFE269-6BCF-470C-BA21-004F22E62AEE}" dt="2022-01-04T04:15:08.486" v="11958" actId="732"/>
          <ac:picMkLst>
            <pc:docMk/>
            <pc:sldMk cId="4139229856" sldId="286"/>
            <ac:picMk id="16" creationId="{489BA73C-2CA2-496C-A914-C0CE24BFF907}"/>
          </ac:picMkLst>
        </pc:picChg>
        <pc:cxnChg chg="add mod">
          <ac:chgData name="KIM CABRERA, HEE CHAN MOISES" userId="2bb627b7-d7cd-42e8-a532-6eea21593b80" providerId="ADAL" clId="{B7AFE269-6BCF-470C-BA21-004F22E62AEE}" dt="2022-01-04T04:15:26.112" v="11961" actId="1076"/>
          <ac:cxnSpMkLst>
            <pc:docMk/>
            <pc:sldMk cId="4139229856" sldId="286"/>
            <ac:cxnSpMk id="5" creationId="{996C6F78-6AA4-4732-BBD4-C6373AFBEA2F}"/>
          </ac:cxnSpMkLst>
        </pc:cxnChg>
        <pc:cxnChg chg="add del">
          <ac:chgData name="KIM CABRERA, HEE CHAN MOISES" userId="2bb627b7-d7cd-42e8-a532-6eea21593b80" providerId="ADAL" clId="{B7AFE269-6BCF-470C-BA21-004F22E62AEE}" dt="2021-12-28T16:24:33.285" v="2648" actId="6264"/>
          <ac:cxnSpMkLst>
            <pc:docMk/>
            <pc:sldMk cId="4139229856" sldId="286"/>
            <ac:cxnSpMk id="11" creationId="{38FB9660-F42F-4313-BBC4-47C007FE484C}"/>
          </ac:cxnSpMkLst>
        </pc:cxnChg>
      </pc:sldChg>
      <pc:sldChg chg="addSp delSp modSp new del mod setBg delDesignElem chgLayout">
        <pc:chgData name="KIM CABRERA, HEE CHAN MOISES" userId="2bb627b7-d7cd-42e8-a532-6eea21593b80" providerId="ADAL" clId="{B7AFE269-6BCF-470C-BA21-004F22E62AEE}" dt="2021-12-29T01:24:03.054" v="6500" actId="2696"/>
        <pc:sldMkLst>
          <pc:docMk/>
          <pc:sldMk cId="2580904168" sldId="287"/>
        </pc:sldMkLst>
        <pc:spChg chg="mod ord">
          <ac:chgData name="KIM CABRERA, HEE CHAN MOISES" userId="2bb627b7-d7cd-42e8-a532-6eea21593b80" providerId="ADAL" clId="{B7AFE269-6BCF-470C-BA21-004F22E62AEE}" dt="2021-12-29T00:27:17.503" v="5859" actId="1076"/>
          <ac:spMkLst>
            <pc:docMk/>
            <pc:sldMk cId="2580904168" sldId="287"/>
            <ac:spMk id="2" creationId="{2DF399C6-4E90-4AD8-A904-FB27DD9AC681}"/>
          </ac:spMkLst>
        </pc:spChg>
        <pc:spChg chg="del">
          <ac:chgData name="KIM CABRERA, HEE CHAN MOISES" userId="2bb627b7-d7cd-42e8-a532-6eea21593b80" providerId="ADAL" clId="{B7AFE269-6BCF-470C-BA21-004F22E62AEE}" dt="2021-12-16T14:56:31.501" v="855"/>
          <ac:spMkLst>
            <pc:docMk/>
            <pc:sldMk cId="2580904168" sldId="287"/>
            <ac:spMk id="3" creationId="{A947C6CE-04C6-4173-9E5D-ADA1AD723EF8}"/>
          </ac:spMkLst>
        </pc:spChg>
        <pc:spChg chg="add del mod">
          <ac:chgData name="KIM CABRERA, HEE CHAN MOISES" userId="2bb627b7-d7cd-42e8-a532-6eea21593b80" providerId="ADAL" clId="{B7AFE269-6BCF-470C-BA21-004F22E62AEE}" dt="2021-12-28T16:24:38.246" v="2649" actId="6264"/>
          <ac:spMkLst>
            <pc:docMk/>
            <pc:sldMk cId="2580904168" sldId="287"/>
            <ac:spMk id="3" creationId="{C2FA0993-9BA3-4C07-A57C-E62BEE32DAF7}"/>
          </ac:spMkLst>
        </pc:spChg>
        <pc:spChg chg="add del mod">
          <ac:chgData name="KIM CABRERA, HEE CHAN MOISES" userId="2bb627b7-d7cd-42e8-a532-6eea21593b80" providerId="ADAL" clId="{B7AFE269-6BCF-470C-BA21-004F22E62AEE}" dt="2021-12-28T16:24:38.246" v="2649" actId="6264"/>
          <ac:spMkLst>
            <pc:docMk/>
            <pc:sldMk cId="2580904168" sldId="287"/>
            <ac:spMk id="4" creationId="{11501931-F9DD-414D-AAB4-0E58B3AD6057}"/>
          </ac:spMkLst>
        </pc:spChg>
        <pc:spChg chg="add mod">
          <ac:chgData name="KIM CABRERA, HEE CHAN MOISES" userId="2bb627b7-d7cd-42e8-a532-6eea21593b80" providerId="ADAL" clId="{B7AFE269-6BCF-470C-BA21-004F22E62AEE}" dt="2021-12-29T00:25:27.531" v="5854" actId="1076"/>
          <ac:spMkLst>
            <pc:docMk/>
            <pc:sldMk cId="2580904168" sldId="287"/>
            <ac:spMk id="13" creationId="{DDC4354A-C704-44BA-A7D8-0A97127A25AC}"/>
          </ac:spMkLst>
        </pc:spChg>
        <pc:spChg chg="add del">
          <ac:chgData name="KIM CABRERA, HEE CHAN MOISES" userId="2bb627b7-d7cd-42e8-a532-6eea21593b80" providerId="ADAL" clId="{B7AFE269-6BCF-470C-BA21-004F22E62AEE}" dt="2021-12-28T16:24:38.246" v="2649" actId="6264"/>
          <ac:spMkLst>
            <pc:docMk/>
            <pc:sldMk cId="2580904168" sldId="287"/>
            <ac:spMk id="14" creationId="{823AC064-BC96-4F32-8AE1-B2FD38754823}"/>
          </ac:spMkLst>
        </pc:spChg>
        <pc:spChg chg="add mod">
          <ac:chgData name="KIM CABRERA, HEE CHAN MOISES" userId="2bb627b7-d7cd-42e8-a532-6eea21593b80" providerId="ADAL" clId="{B7AFE269-6BCF-470C-BA21-004F22E62AEE}" dt="2021-12-29T00:27:22.253" v="5860" actId="1076"/>
          <ac:spMkLst>
            <pc:docMk/>
            <pc:sldMk cId="2580904168" sldId="287"/>
            <ac:spMk id="15" creationId="{DE54854B-3CFF-4E8B-9C95-6FF8E2EAA01B}"/>
          </ac:spMkLst>
        </pc:spChg>
        <pc:picChg chg="add mod ord">
          <ac:chgData name="KIM CABRERA, HEE CHAN MOISES" userId="2bb627b7-d7cd-42e8-a532-6eea21593b80" providerId="ADAL" clId="{B7AFE269-6BCF-470C-BA21-004F22E62AEE}" dt="2021-12-29T00:25:30.518" v="5855" actId="1076"/>
          <ac:picMkLst>
            <pc:docMk/>
            <pc:sldMk cId="2580904168" sldId="287"/>
            <ac:picMk id="5" creationId="{54D201B9-CE55-49B3-ABEC-02418E5A5BE5}"/>
          </ac:picMkLst>
        </pc:picChg>
        <pc:picChg chg="add mod">
          <ac:chgData name="KIM CABRERA, HEE CHAN MOISES" userId="2bb627b7-d7cd-42e8-a532-6eea21593b80" providerId="ADAL" clId="{B7AFE269-6BCF-470C-BA21-004F22E62AEE}" dt="2021-12-29T00:27:24.563" v="5861" actId="1076"/>
          <ac:picMkLst>
            <pc:docMk/>
            <pc:sldMk cId="2580904168" sldId="287"/>
            <ac:picMk id="7" creationId="{F58354A4-CD27-4663-B40E-F072AAF65AFD}"/>
          </ac:picMkLst>
        </pc:picChg>
        <pc:picChg chg="add del mod">
          <ac:chgData name="KIM CABRERA, HEE CHAN MOISES" userId="2bb627b7-d7cd-42e8-a532-6eea21593b80" providerId="ADAL" clId="{B7AFE269-6BCF-470C-BA21-004F22E62AEE}" dt="2021-12-16T14:58:02.122" v="863"/>
          <ac:picMkLst>
            <pc:docMk/>
            <pc:sldMk cId="2580904168" sldId="287"/>
            <ac:picMk id="11" creationId="{9283E9A8-56E3-473E-94AF-334C8A4BA960}"/>
          </ac:picMkLst>
        </pc:picChg>
        <pc:cxnChg chg="add del">
          <ac:chgData name="KIM CABRERA, HEE CHAN MOISES" userId="2bb627b7-d7cd-42e8-a532-6eea21593b80" providerId="ADAL" clId="{B7AFE269-6BCF-470C-BA21-004F22E62AEE}" dt="2021-12-28T16:24:38.246" v="2649" actId="6264"/>
          <ac:cxnSpMkLst>
            <pc:docMk/>
            <pc:sldMk cId="2580904168" sldId="287"/>
            <ac:cxnSpMk id="12" creationId="{DB146403-F3D6-484B-B2ED-97F9565D0370}"/>
          </ac:cxnSpMkLst>
        </pc:cxnChg>
        <pc:cxnChg chg="add del">
          <ac:chgData name="KIM CABRERA, HEE CHAN MOISES" userId="2bb627b7-d7cd-42e8-a532-6eea21593b80" providerId="ADAL" clId="{B7AFE269-6BCF-470C-BA21-004F22E62AEE}" dt="2021-12-28T16:24:38.246" v="2649" actId="6264"/>
          <ac:cxnSpMkLst>
            <pc:docMk/>
            <pc:sldMk cId="2580904168" sldId="287"/>
            <ac:cxnSpMk id="16" creationId="{7E7C77BC-7138-40B1-A15B-20F57A494629}"/>
          </ac:cxnSpMkLst>
        </pc:cxnChg>
      </pc:sldChg>
      <pc:sldChg chg="addSp delSp modSp new del mod setBg delDesignElem chgLayout">
        <pc:chgData name="KIM CABRERA, HEE CHAN MOISES" userId="2bb627b7-d7cd-42e8-a532-6eea21593b80" providerId="ADAL" clId="{B7AFE269-6BCF-470C-BA21-004F22E62AEE}" dt="2021-12-29T01:26:22.734" v="6565" actId="2696"/>
        <pc:sldMkLst>
          <pc:docMk/>
          <pc:sldMk cId="2634192423" sldId="288"/>
        </pc:sldMkLst>
        <pc:spChg chg="mod ord">
          <ac:chgData name="KIM CABRERA, HEE CHAN MOISES" userId="2bb627b7-d7cd-42e8-a532-6eea21593b80" providerId="ADAL" clId="{B7AFE269-6BCF-470C-BA21-004F22E62AEE}" dt="2021-12-29T01:24:34.975" v="6541"/>
          <ac:spMkLst>
            <pc:docMk/>
            <pc:sldMk cId="2634192423" sldId="288"/>
            <ac:spMk id="2" creationId="{D5C77D4D-5F26-4875-87B8-039A93CA7EAC}"/>
          </ac:spMkLst>
        </pc:spChg>
        <pc:spChg chg="add del mod">
          <ac:chgData name="KIM CABRERA, HEE CHAN MOISES" userId="2bb627b7-d7cd-42e8-a532-6eea21593b80" providerId="ADAL" clId="{B7AFE269-6BCF-470C-BA21-004F22E62AEE}" dt="2021-12-28T16:24:38.246" v="2649" actId="6264"/>
          <ac:spMkLst>
            <pc:docMk/>
            <pc:sldMk cId="2634192423" sldId="288"/>
            <ac:spMk id="3" creationId="{0EED6F4A-80B3-44AB-BF6E-18701EFD52F4}"/>
          </ac:spMkLst>
        </pc:spChg>
        <pc:spChg chg="del">
          <ac:chgData name="KIM CABRERA, HEE CHAN MOISES" userId="2bb627b7-d7cd-42e8-a532-6eea21593b80" providerId="ADAL" clId="{B7AFE269-6BCF-470C-BA21-004F22E62AEE}" dt="2021-12-16T15:00:00.160" v="965"/>
          <ac:spMkLst>
            <pc:docMk/>
            <pc:sldMk cId="2634192423" sldId="288"/>
            <ac:spMk id="3" creationId="{E87A1253-4E44-4FFB-8C46-FE5C3E8E7A6E}"/>
          </ac:spMkLst>
        </pc:spChg>
        <pc:spChg chg="add del mod">
          <ac:chgData name="KIM CABRERA, HEE CHAN MOISES" userId="2bb627b7-d7cd-42e8-a532-6eea21593b80" providerId="ADAL" clId="{B7AFE269-6BCF-470C-BA21-004F22E62AEE}" dt="2021-12-28T16:24:38.246" v="2649" actId="6264"/>
          <ac:spMkLst>
            <pc:docMk/>
            <pc:sldMk cId="2634192423" sldId="288"/>
            <ac:spMk id="4" creationId="{AFC6CC3B-3804-4091-8E13-2CF38C150DDD}"/>
          </ac:spMkLst>
        </pc:spChg>
        <pc:spChg chg="add del mod">
          <ac:chgData name="KIM CABRERA, HEE CHAN MOISES" userId="2bb627b7-d7cd-42e8-a532-6eea21593b80" providerId="ADAL" clId="{B7AFE269-6BCF-470C-BA21-004F22E62AEE}" dt="2021-12-28T21:25:54.845" v="5546" actId="6264"/>
          <ac:spMkLst>
            <pc:docMk/>
            <pc:sldMk cId="2634192423" sldId="288"/>
            <ac:spMk id="6" creationId="{D4FD32C1-6391-426D-9B0E-11711A79C7E8}"/>
          </ac:spMkLst>
        </pc:spChg>
        <pc:spChg chg="add del mod">
          <ac:chgData name="KIM CABRERA, HEE CHAN MOISES" userId="2bb627b7-d7cd-42e8-a532-6eea21593b80" providerId="ADAL" clId="{B7AFE269-6BCF-470C-BA21-004F22E62AEE}" dt="2021-12-28T21:25:54.845" v="5546" actId="6264"/>
          <ac:spMkLst>
            <pc:docMk/>
            <pc:sldMk cId="2634192423" sldId="288"/>
            <ac:spMk id="7" creationId="{352D5BB1-2369-40FD-A487-ED03CA2DD44A}"/>
          </ac:spMkLst>
        </pc:spChg>
        <pc:spChg chg="add mod">
          <ac:chgData name="KIM CABRERA, HEE CHAN MOISES" userId="2bb627b7-d7cd-42e8-a532-6eea21593b80" providerId="ADAL" clId="{B7AFE269-6BCF-470C-BA21-004F22E62AEE}" dt="2021-12-29T01:25:34.334" v="6557" actId="21"/>
          <ac:spMkLst>
            <pc:docMk/>
            <pc:sldMk cId="2634192423" sldId="288"/>
            <ac:spMk id="9" creationId="{060000BB-7B00-4207-BE36-A7BB0B1EA45F}"/>
          </ac:spMkLst>
        </pc:spChg>
        <pc:spChg chg="add del">
          <ac:chgData name="KIM CABRERA, HEE CHAN MOISES" userId="2bb627b7-d7cd-42e8-a532-6eea21593b80" providerId="ADAL" clId="{B7AFE269-6BCF-470C-BA21-004F22E62AEE}" dt="2021-12-28T16:24:38.246" v="2649" actId="6264"/>
          <ac:spMkLst>
            <pc:docMk/>
            <pc:sldMk cId="2634192423" sldId="288"/>
            <ac:spMk id="10" creationId="{16C5FA50-8D52-4617-AF91-5C7B1C8352F1}"/>
          </ac:spMkLst>
        </pc:spChg>
        <pc:spChg chg="add del">
          <ac:chgData name="KIM CABRERA, HEE CHAN MOISES" userId="2bb627b7-d7cd-42e8-a532-6eea21593b80" providerId="ADAL" clId="{B7AFE269-6BCF-470C-BA21-004F22E62AEE}" dt="2021-12-28T16:24:38.246" v="2649" actId="6264"/>
          <ac:spMkLst>
            <pc:docMk/>
            <pc:sldMk cId="2634192423" sldId="288"/>
            <ac:spMk id="12" creationId="{E223798C-12AD-4B0C-A50C-D676347D67CF}"/>
          </ac:spMkLst>
        </pc:spChg>
        <pc:picChg chg="add del mod ord">
          <ac:chgData name="KIM CABRERA, HEE CHAN MOISES" userId="2bb627b7-d7cd-42e8-a532-6eea21593b80" providerId="ADAL" clId="{B7AFE269-6BCF-470C-BA21-004F22E62AEE}" dt="2021-12-29T01:25:34.334" v="6557" actId="21"/>
          <ac:picMkLst>
            <pc:docMk/>
            <pc:sldMk cId="2634192423" sldId="288"/>
            <ac:picMk id="5" creationId="{5E0E02F5-28CC-4E2D-9D94-0E76DEF6F80D}"/>
          </ac:picMkLst>
        </pc:picChg>
      </pc:sldChg>
      <pc:sldChg chg="addSp delSp modSp new del mod setBg delDesignElem chgLayout modNotesTx">
        <pc:chgData name="KIM CABRERA, HEE CHAN MOISES" userId="2bb627b7-d7cd-42e8-a532-6eea21593b80" providerId="ADAL" clId="{B7AFE269-6BCF-470C-BA21-004F22E62AEE}" dt="2021-12-29T02:03:54.027" v="6738" actId="2696"/>
        <pc:sldMkLst>
          <pc:docMk/>
          <pc:sldMk cId="1907701868" sldId="289"/>
        </pc:sldMkLst>
        <pc:spChg chg="mod ord">
          <ac:chgData name="KIM CABRERA, HEE CHAN MOISES" userId="2bb627b7-d7cd-42e8-a532-6eea21593b80" providerId="ADAL" clId="{B7AFE269-6BCF-470C-BA21-004F22E62AEE}" dt="2021-12-29T01:24:34.975" v="6541"/>
          <ac:spMkLst>
            <pc:docMk/>
            <pc:sldMk cId="1907701868" sldId="289"/>
            <ac:spMk id="2" creationId="{72B60855-887E-492F-A30C-7C0FA5F8D325}"/>
          </ac:spMkLst>
        </pc:spChg>
        <pc:spChg chg="mod ord">
          <ac:chgData name="KIM CABRERA, HEE CHAN MOISES" userId="2bb627b7-d7cd-42e8-a532-6eea21593b80" providerId="ADAL" clId="{B7AFE269-6BCF-470C-BA21-004F22E62AEE}" dt="2021-12-29T02:02:59.802" v="6730" actId="14100"/>
          <ac:spMkLst>
            <pc:docMk/>
            <pc:sldMk cId="1907701868" sldId="289"/>
            <ac:spMk id="3" creationId="{5D49E0F8-CD72-4539-AC42-6EB99034F0CB}"/>
          </ac:spMkLst>
        </pc:spChg>
        <pc:spChg chg="add del mod">
          <ac:chgData name="KIM CABRERA, HEE CHAN MOISES" userId="2bb627b7-d7cd-42e8-a532-6eea21593b80" providerId="ADAL" clId="{B7AFE269-6BCF-470C-BA21-004F22E62AEE}" dt="2021-12-28T16:24:38.246" v="2649" actId="6264"/>
          <ac:spMkLst>
            <pc:docMk/>
            <pc:sldMk cId="1907701868" sldId="289"/>
            <ac:spMk id="4" creationId="{A512C624-8850-4D4F-9C34-6D3E4B13C0A3}"/>
          </ac:spMkLst>
        </pc:spChg>
        <pc:spChg chg="add del mod">
          <ac:chgData name="KIM CABRERA, HEE CHAN MOISES" userId="2bb627b7-d7cd-42e8-a532-6eea21593b80" providerId="ADAL" clId="{B7AFE269-6BCF-470C-BA21-004F22E62AEE}" dt="2021-12-28T16:24:38.246" v="2649" actId="6264"/>
          <ac:spMkLst>
            <pc:docMk/>
            <pc:sldMk cId="1907701868" sldId="289"/>
            <ac:spMk id="5" creationId="{CCA6CCD3-CE9B-48DB-A762-34A7E2ADD077}"/>
          </ac:spMkLst>
        </pc:spChg>
        <pc:spChg chg="add mod">
          <ac:chgData name="KIM CABRERA, HEE CHAN MOISES" userId="2bb627b7-d7cd-42e8-a532-6eea21593b80" providerId="ADAL" clId="{B7AFE269-6BCF-470C-BA21-004F22E62AEE}" dt="2021-12-16T15:48:13.573" v="1607" actId="20577"/>
          <ac:spMkLst>
            <pc:docMk/>
            <pc:sldMk cId="1907701868" sldId="289"/>
            <ac:spMk id="8" creationId="{252E9825-AA7B-45AA-815E-B85E57DF6171}"/>
          </ac:spMkLst>
        </pc:spChg>
        <pc:spChg chg="add del">
          <ac:chgData name="KIM CABRERA, HEE CHAN MOISES" userId="2bb627b7-d7cd-42e8-a532-6eea21593b80" providerId="ADAL" clId="{B7AFE269-6BCF-470C-BA21-004F22E62AEE}" dt="2021-12-28T16:24:38.246" v="2649" actId="6264"/>
          <ac:spMkLst>
            <pc:docMk/>
            <pc:sldMk cId="1907701868" sldId="289"/>
            <ac:spMk id="12" creationId="{36D30126-6314-4A93-B27E-5C66CF781924}"/>
          </ac:spMkLst>
        </pc:spChg>
        <pc:spChg chg="add del">
          <ac:chgData name="KIM CABRERA, HEE CHAN MOISES" userId="2bb627b7-d7cd-42e8-a532-6eea21593b80" providerId="ADAL" clId="{B7AFE269-6BCF-470C-BA21-004F22E62AEE}" dt="2021-12-28T16:24:38.246" v="2649" actId="6264"/>
          <ac:spMkLst>
            <pc:docMk/>
            <pc:sldMk cId="1907701868" sldId="289"/>
            <ac:spMk id="14" creationId="{4038CB10-1F5C-4D54-9DF7-12586DE5B007}"/>
          </ac:spMkLst>
        </pc:spChg>
        <pc:spChg chg="add del">
          <ac:chgData name="KIM CABRERA, HEE CHAN MOISES" userId="2bb627b7-d7cd-42e8-a532-6eea21593b80" providerId="ADAL" clId="{B7AFE269-6BCF-470C-BA21-004F22E62AEE}" dt="2021-12-28T16:24:38.246" v="2649" actId="6264"/>
          <ac:spMkLst>
            <pc:docMk/>
            <pc:sldMk cId="1907701868" sldId="289"/>
            <ac:spMk id="16" creationId="{73ED6512-6858-4552-B699-9A97FE9A4EA2}"/>
          </ac:spMkLst>
        </pc:spChg>
        <pc:picChg chg="add del mod">
          <ac:chgData name="KIM CABRERA, HEE CHAN MOISES" userId="2bb627b7-d7cd-42e8-a532-6eea21593b80" providerId="ADAL" clId="{B7AFE269-6BCF-470C-BA21-004F22E62AEE}" dt="2021-12-16T15:26:22.368" v="1138" actId="478"/>
          <ac:picMkLst>
            <pc:docMk/>
            <pc:sldMk cId="1907701868" sldId="289"/>
            <ac:picMk id="5" creationId="{5BDF7CCF-FFA5-4F03-8453-24A9FAB9F58B}"/>
          </ac:picMkLst>
        </pc:picChg>
        <pc:picChg chg="add mod ord">
          <ac:chgData name="KIM CABRERA, HEE CHAN MOISES" userId="2bb627b7-d7cd-42e8-a532-6eea21593b80" providerId="ADAL" clId="{B7AFE269-6BCF-470C-BA21-004F22E62AEE}" dt="2021-12-29T02:02:20.054" v="6725" actId="1076"/>
          <ac:picMkLst>
            <pc:docMk/>
            <pc:sldMk cId="1907701868" sldId="289"/>
            <ac:picMk id="7" creationId="{10B3E5A8-D1EF-4AED-AA86-4910A61F3D89}"/>
          </ac:picMkLst>
        </pc:picChg>
      </pc:sldChg>
      <pc:sldChg chg="addSp delSp modSp new mod chgLayout">
        <pc:chgData name="KIM CABRERA, HEE CHAN MOISES" userId="2bb627b7-d7cd-42e8-a532-6eea21593b80" providerId="ADAL" clId="{B7AFE269-6BCF-470C-BA21-004F22E62AEE}" dt="2022-01-03T03:07:45.782" v="11587" actId="20577"/>
        <pc:sldMkLst>
          <pc:docMk/>
          <pc:sldMk cId="2761625623" sldId="290"/>
        </pc:sldMkLst>
        <pc:spChg chg="mod ord">
          <ac:chgData name="KIM CABRERA, HEE CHAN MOISES" userId="2bb627b7-d7cd-42e8-a532-6eea21593b80" providerId="ADAL" clId="{B7AFE269-6BCF-470C-BA21-004F22E62AEE}" dt="2022-01-03T02:27:50.452" v="11337"/>
          <ac:spMkLst>
            <pc:docMk/>
            <pc:sldMk cId="2761625623" sldId="290"/>
            <ac:spMk id="2" creationId="{0F98AFF5-E63A-458D-B30F-AC204A28C289}"/>
          </ac:spMkLst>
        </pc:spChg>
        <pc:spChg chg="mod ord">
          <ac:chgData name="KIM CABRERA, HEE CHAN MOISES" userId="2bb627b7-d7cd-42e8-a532-6eea21593b80" providerId="ADAL" clId="{B7AFE269-6BCF-470C-BA21-004F22E62AEE}" dt="2022-01-03T03:07:45.782" v="11587" actId="20577"/>
          <ac:spMkLst>
            <pc:docMk/>
            <pc:sldMk cId="2761625623" sldId="290"/>
            <ac:spMk id="3" creationId="{3E878230-203D-4224-9CEE-0DE37558E294}"/>
          </ac:spMkLst>
        </pc:spChg>
        <pc:spChg chg="add del mod">
          <ac:chgData name="KIM CABRERA, HEE CHAN MOISES" userId="2bb627b7-d7cd-42e8-a532-6eea21593b80" providerId="ADAL" clId="{B7AFE269-6BCF-470C-BA21-004F22E62AEE}" dt="2021-12-28T16:24:38.246" v="2649" actId="6264"/>
          <ac:spMkLst>
            <pc:docMk/>
            <pc:sldMk cId="2761625623" sldId="290"/>
            <ac:spMk id="4" creationId="{EF9B1C6D-F1AD-40B3-A6D9-15794680AB42}"/>
          </ac:spMkLst>
        </pc:spChg>
        <pc:spChg chg="add del mod">
          <ac:chgData name="KIM CABRERA, HEE CHAN MOISES" userId="2bb627b7-d7cd-42e8-a532-6eea21593b80" providerId="ADAL" clId="{B7AFE269-6BCF-470C-BA21-004F22E62AEE}" dt="2021-12-28T16:24:38.246" v="2649" actId="6264"/>
          <ac:spMkLst>
            <pc:docMk/>
            <pc:sldMk cId="2761625623" sldId="290"/>
            <ac:spMk id="5" creationId="{FC508DE4-D1D7-4FA1-931D-68757F93B790}"/>
          </ac:spMkLst>
        </pc:spChg>
      </pc:sldChg>
      <pc:sldChg chg="addSp delSp modSp new mod setBg setClrOvrMap delDesignElem chgLayout modNotesTx">
        <pc:chgData name="KIM CABRERA, HEE CHAN MOISES" userId="2bb627b7-d7cd-42e8-a532-6eea21593b80" providerId="ADAL" clId="{B7AFE269-6BCF-470C-BA21-004F22E62AEE}" dt="2022-01-04T06:50:57.995" v="13215" actId="1076"/>
        <pc:sldMkLst>
          <pc:docMk/>
          <pc:sldMk cId="3618316340" sldId="291"/>
        </pc:sldMkLst>
        <pc:spChg chg="mod ord">
          <ac:chgData name="KIM CABRERA, HEE CHAN MOISES" userId="2bb627b7-d7cd-42e8-a532-6eea21593b80" providerId="ADAL" clId="{B7AFE269-6BCF-470C-BA21-004F22E62AEE}" dt="2022-01-04T06:50:57.995" v="13215" actId="1076"/>
          <ac:spMkLst>
            <pc:docMk/>
            <pc:sldMk cId="3618316340" sldId="291"/>
            <ac:spMk id="2" creationId="{310004F3-0BD1-4090-8964-0EC47D4CD161}"/>
          </ac:spMkLst>
        </pc:spChg>
        <pc:spChg chg="add del mod ord">
          <ac:chgData name="KIM CABRERA, HEE CHAN MOISES" userId="2bb627b7-d7cd-42e8-a532-6eea21593b80" providerId="ADAL" clId="{B7AFE269-6BCF-470C-BA21-004F22E62AEE}" dt="2022-01-04T06:50:35.908" v="13207" actId="403"/>
          <ac:spMkLst>
            <pc:docMk/>
            <pc:sldMk cId="3618316340" sldId="291"/>
            <ac:spMk id="3" creationId="{90F47D8A-3E16-41D0-8396-CF18CDDF7829}"/>
          </ac:spMkLst>
        </pc:spChg>
        <pc:spChg chg="add del mod">
          <ac:chgData name="KIM CABRERA, HEE CHAN MOISES" userId="2bb627b7-d7cd-42e8-a532-6eea21593b80" providerId="ADAL" clId="{B7AFE269-6BCF-470C-BA21-004F22E62AEE}" dt="2021-12-28T16:24:38.246" v="2649" actId="6264"/>
          <ac:spMkLst>
            <pc:docMk/>
            <pc:sldMk cId="3618316340" sldId="291"/>
            <ac:spMk id="4" creationId="{30630939-BABC-4409-A068-67FFB6192EEC}"/>
          </ac:spMkLst>
        </pc:spChg>
        <pc:spChg chg="add del mod">
          <ac:chgData name="KIM CABRERA, HEE CHAN MOISES" userId="2bb627b7-d7cd-42e8-a532-6eea21593b80" providerId="ADAL" clId="{B7AFE269-6BCF-470C-BA21-004F22E62AEE}" dt="2021-12-28T16:24:38.246" v="2649" actId="6264"/>
          <ac:spMkLst>
            <pc:docMk/>
            <pc:sldMk cId="3618316340" sldId="291"/>
            <ac:spMk id="5" creationId="{32C9F88F-7411-425F-AECE-C7744B8654A1}"/>
          </ac:spMkLst>
        </pc:spChg>
        <pc:spChg chg="add del">
          <ac:chgData name="KIM CABRERA, HEE CHAN MOISES" userId="2bb627b7-d7cd-42e8-a532-6eea21593b80" providerId="ADAL" clId="{B7AFE269-6BCF-470C-BA21-004F22E62AEE}" dt="2021-12-28T16:24:38.246" v="2649" actId="6264"/>
          <ac:spMkLst>
            <pc:docMk/>
            <pc:sldMk cId="3618316340" sldId="291"/>
            <ac:spMk id="8" creationId="{6D6CDB20-394C-4D51-9C5B-8751E21338DC}"/>
          </ac:spMkLst>
        </pc:spChg>
        <pc:spChg chg="add del">
          <ac:chgData name="KIM CABRERA, HEE CHAN MOISES" userId="2bb627b7-d7cd-42e8-a532-6eea21593b80" providerId="ADAL" clId="{B7AFE269-6BCF-470C-BA21-004F22E62AEE}" dt="2021-12-28T16:24:38.246" v="2649" actId="6264"/>
          <ac:spMkLst>
            <pc:docMk/>
            <pc:sldMk cId="3618316340" sldId="291"/>
            <ac:spMk id="10" creationId="{46DFD1E0-DCA7-47E6-B78B-6ECDDF873DD6}"/>
          </ac:spMkLst>
        </pc:spChg>
        <pc:spChg chg="add del">
          <ac:chgData name="KIM CABRERA, HEE CHAN MOISES" userId="2bb627b7-d7cd-42e8-a532-6eea21593b80" providerId="ADAL" clId="{B7AFE269-6BCF-470C-BA21-004F22E62AEE}" dt="2021-12-28T16:24:38.246" v="2649" actId="6264"/>
          <ac:spMkLst>
            <pc:docMk/>
            <pc:sldMk cId="3618316340" sldId="291"/>
            <ac:spMk id="12" creationId="{8AAB0B1E-BB97-40E0-8DCD-D1197A0E1D6A}"/>
          </ac:spMkLst>
        </pc:spChg>
        <pc:spChg chg="add del">
          <ac:chgData name="KIM CABRERA, HEE CHAN MOISES" userId="2bb627b7-d7cd-42e8-a532-6eea21593b80" providerId="ADAL" clId="{B7AFE269-6BCF-470C-BA21-004F22E62AEE}" dt="2021-12-29T19:23:56.133" v="7216" actId="26606"/>
          <ac:spMkLst>
            <pc:docMk/>
            <pc:sldMk cId="3618316340" sldId="291"/>
            <ac:spMk id="81" creationId="{8DF8AE6E-38CD-4B2A-8E02-F099DD30EF40}"/>
          </ac:spMkLst>
        </pc:spChg>
        <pc:spChg chg="add del">
          <ac:chgData name="KIM CABRERA, HEE CHAN MOISES" userId="2bb627b7-d7cd-42e8-a532-6eea21593b80" providerId="ADAL" clId="{B7AFE269-6BCF-470C-BA21-004F22E62AEE}" dt="2021-12-29T19:23:56.133" v="7216" actId="26606"/>
          <ac:spMkLst>
            <pc:docMk/>
            <pc:sldMk cId="3618316340" sldId="291"/>
            <ac:spMk id="83" creationId="{23293907-0F26-4752-BCD0-3AC2C5026383}"/>
          </ac:spMkLst>
        </pc:spChg>
        <pc:spChg chg="add del">
          <ac:chgData name="KIM CABRERA, HEE CHAN MOISES" userId="2bb627b7-d7cd-42e8-a532-6eea21593b80" providerId="ADAL" clId="{B7AFE269-6BCF-470C-BA21-004F22E62AEE}" dt="2021-12-29T19:23:56.133" v="7216" actId="26606"/>
          <ac:spMkLst>
            <pc:docMk/>
            <pc:sldMk cId="3618316340" sldId="291"/>
            <ac:spMk id="85" creationId="{1E32D174-F8A9-4FF0-8888-1B4F5E184961}"/>
          </ac:spMkLst>
        </pc:spChg>
        <pc:spChg chg="add del">
          <ac:chgData name="KIM CABRERA, HEE CHAN MOISES" userId="2bb627b7-d7cd-42e8-a532-6eea21593b80" providerId="ADAL" clId="{B7AFE269-6BCF-470C-BA21-004F22E62AEE}" dt="2021-12-29T19:23:56.133" v="7216" actId="26606"/>
          <ac:spMkLst>
            <pc:docMk/>
            <pc:sldMk cId="3618316340" sldId="291"/>
            <ac:spMk id="87" creationId="{769201C5-687E-46FB-BA72-23BA40BFEE1E}"/>
          </ac:spMkLst>
        </pc:spChg>
        <pc:spChg chg="add del">
          <ac:chgData name="KIM CABRERA, HEE CHAN MOISES" userId="2bb627b7-d7cd-42e8-a532-6eea21593b80" providerId="ADAL" clId="{B7AFE269-6BCF-470C-BA21-004F22E62AEE}" dt="2021-12-29T19:23:56.133" v="7216" actId="26606"/>
          <ac:spMkLst>
            <pc:docMk/>
            <pc:sldMk cId="3618316340" sldId="291"/>
            <ac:spMk id="89" creationId="{339141A8-FDFD-4ABE-A499-72C9669F4BE6}"/>
          </ac:spMkLst>
        </pc:spChg>
        <pc:spChg chg="add del">
          <ac:chgData name="KIM CABRERA, HEE CHAN MOISES" userId="2bb627b7-d7cd-42e8-a532-6eea21593b80" providerId="ADAL" clId="{B7AFE269-6BCF-470C-BA21-004F22E62AEE}" dt="2021-12-29T19:23:56.133" v="7216" actId="26606"/>
          <ac:spMkLst>
            <pc:docMk/>
            <pc:sldMk cId="3618316340" sldId="291"/>
            <ac:spMk id="91" creationId="{8A439E11-755A-4258-859D-56A6B6AFCB66}"/>
          </ac:spMkLst>
        </pc:spChg>
        <pc:spChg chg="add del">
          <ac:chgData name="KIM CABRERA, HEE CHAN MOISES" userId="2bb627b7-d7cd-42e8-a532-6eea21593b80" providerId="ADAL" clId="{B7AFE269-6BCF-470C-BA21-004F22E62AEE}" dt="2021-12-29T19:23:56.133" v="7216" actId="26606"/>
          <ac:spMkLst>
            <pc:docMk/>
            <pc:sldMk cId="3618316340" sldId="291"/>
            <ac:spMk id="93" creationId="{E916EF49-F958-4F28-A999-F8FA8D09AF86}"/>
          </ac:spMkLst>
        </pc:spChg>
        <pc:spChg chg="add del">
          <ac:chgData name="KIM CABRERA, HEE CHAN MOISES" userId="2bb627b7-d7cd-42e8-a532-6eea21593b80" providerId="ADAL" clId="{B7AFE269-6BCF-470C-BA21-004F22E62AEE}" dt="2021-12-29T19:23:56.133" v="7216" actId="26606"/>
          <ac:spMkLst>
            <pc:docMk/>
            <pc:sldMk cId="3618316340" sldId="291"/>
            <ac:spMk id="95" creationId="{A7665D74-DFEA-412C-928C-F090E67084F3}"/>
          </ac:spMkLst>
        </pc:spChg>
        <pc:spChg chg="add del">
          <ac:chgData name="KIM CABRERA, HEE CHAN MOISES" userId="2bb627b7-d7cd-42e8-a532-6eea21593b80" providerId="ADAL" clId="{B7AFE269-6BCF-470C-BA21-004F22E62AEE}" dt="2021-12-29T19:23:56.133" v="7216" actId="26606"/>
          <ac:spMkLst>
            <pc:docMk/>
            <pc:sldMk cId="3618316340" sldId="291"/>
            <ac:spMk id="97" creationId="{3E84BD56-679D-4E0C-9C9B-D694ABF07373}"/>
          </ac:spMkLst>
        </pc:spChg>
        <pc:spChg chg="add del">
          <ac:chgData name="KIM CABRERA, HEE CHAN MOISES" userId="2bb627b7-d7cd-42e8-a532-6eea21593b80" providerId="ADAL" clId="{B7AFE269-6BCF-470C-BA21-004F22E62AEE}" dt="2021-12-29T19:23:56.133" v="7216" actId="26606"/>
          <ac:spMkLst>
            <pc:docMk/>
            <pc:sldMk cId="3618316340" sldId="291"/>
            <ac:spMk id="99" creationId="{2335FEDF-EF88-4E68-9CF7-5A72EF32AFC2}"/>
          </ac:spMkLst>
        </pc:spChg>
        <pc:spChg chg="add del">
          <ac:chgData name="KIM CABRERA, HEE CHAN MOISES" userId="2bb627b7-d7cd-42e8-a532-6eea21593b80" providerId="ADAL" clId="{B7AFE269-6BCF-470C-BA21-004F22E62AEE}" dt="2021-12-29T19:23:56.133" v="7216" actId="26606"/>
          <ac:spMkLst>
            <pc:docMk/>
            <pc:sldMk cId="3618316340" sldId="291"/>
            <ac:spMk id="101" creationId="{837A7BE2-DF08-4ECE-A520-13927DBF4C5E}"/>
          </ac:spMkLst>
        </pc:spChg>
        <pc:spChg chg="add del">
          <ac:chgData name="KIM CABRERA, HEE CHAN MOISES" userId="2bb627b7-d7cd-42e8-a532-6eea21593b80" providerId="ADAL" clId="{B7AFE269-6BCF-470C-BA21-004F22E62AEE}" dt="2021-12-29T19:23:59.644" v="7218" actId="26606"/>
          <ac:spMkLst>
            <pc:docMk/>
            <pc:sldMk cId="3618316340" sldId="291"/>
            <ac:spMk id="9230" creationId="{7BC0F8B1-F985-469B-8332-13DBC7665557}"/>
          </ac:spMkLst>
        </pc:spChg>
        <pc:spChg chg="add del">
          <ac:chgData name="KIM CABRERA, HEE CHAN MOISES" userId="2bb627b7-d7cd-42e8-a532-6eea21593b80" providerId="ADAL" clId="{B7AFE269-6BCF-470C-BA21-004F22E62AEE}" dt="2021-12-29T19:23:59.644" v="7218" actId="26606"/>
          <ac:spMkLst>
            <pc:docMk/>
            <pc:sldMk cId="3618316340" sldId="291"/>
            <ac:spMk id="9231" creationId="{89D15953-1642-4DD6-AD9E-01AA19247FF6}"/>
          </ac:spMkLst>
        </pc:spChg>
        <pc:spChg chg="add del">
          <ac:chgData name="KIM CABRERA, HEE CHAN MOISES" userId="2bb627b7-d7cd-42e8-a532-6eea21593b80" providerId="ADAL" clId="{B7AFE269-6BCF-470C-BA21-004F22E62AEE}" dt="2021-12-29T19:23:59.644" v="7218" actId="26606"/>
          <ac:spMkLst>
            <pc:docMk/>
            <pc:sldMk cId="3618316340" sldId="291"/>
            <ac:spMk id="9232" creationId="{FBF3780C-749F-4B50-9E1D-F2B1F6DBB7DD}"/>
          </ac:spMkLst>
        </pc:spChg>
        <pc:spChg chg="add del">
          <ac:chgData name="KIM CABRERA, HEE CHAN MOISES" userId="2bb627b7-d7cd-42e8-a532-6eea21593b80" providerId="ADAL" clId="{B7AFE269-6BCF-470C-BA21-004F22E62AEE}" dt="2021-12-29T19:24:04.414" v="7220" actId="26606"/>
          <ac:spMkLst>
            <pc:docMk/>
            <pc:sldMk cId="3618316340" sldId="291"/>
            <ac:spMk id="9233" creationId="{0EFD753D-6A49-46DD-9E82-AA6E2C62B461}"/>
          </ac:spMkLst>
        </pc:spChg>
        <pc:spChg chg="add del">
          <ac:chgData name="KIM CABRERA, HEE CHAN MOISES" userId="2bb627b7-d7cd-42e8-a532-6eea21593b80" providerId="ADAL" clId="{B7AFE269-6BCF-470C-BA21-004F22E62AEE}" dt="2021-12-29T19:24:04.414" v="7220" actId="26606"/>
          <ac:spMkLst>
            <pc:docMk/>
            <pc:sldMk cId="3618316340" sldId="291"/>
            <ac:spMk id="9234" creationId="{138A5824-1F4A-4EE7-BC13-5BB48FC0809B}"/>
          </ac:spMkLst>
        </pc:spChg>
        <pc:spChg chg="add del">
          <ac:chgData name="KIM CABRERA, HEE CHAN MOISES" userId="2bb627b7-d7cd-42e8-a532-6eea21593b80" providerId="ADAL" clId="{B7AFE269-6BCF-470C-BA21-004F22E62AEE}" dt="2021-12-29T19:24:04.414" v="7220" actId="26606"/>
          <ac:spMkLst>
            <pc:docMk/>
            <pc:sldMk cId="3618316340" sldId="291"/>
            <ac:spMk id="9235" creationId="{0F8BFD3B-29FB-4A95-BB51-220F8A6C5746}"/>
          </ac:spMkLst>
        </pc:spChg>
        <pc:spChg chg="add del">
          <ac:chgData name="KIM CABRERA, HEE CHAN MOISES" userId="2bb627b7-d7cd-42e8-a532-6eea21593b80" providerId="ADAL" clId="{B7AFE269-6BCF-470C-BA21-004F22E62AEE}" dt="2022-01-03T02:27:50.452" v="11337"/>
          <ac:spMkLst>
            <pc:docMk/>
            <pc:sldMk cId="3618316340" sldId="291"/>
            <ac:spMk id="9237" creationId="{8DF8AE6E-38CD-4B2A-8E02-F099DD30EF40}"/>
          </ac:spMkLst>
        </pc:spChg>
        <pc:spChg chg="add del">
          <ac:chgData name="KIM CABRERA, HEE CHAN MOISES" userId="2bb627b7-d7cd-42e8-a532-6eea21593b80" providerId="ADAL" clId="{B7AFE269-6BCF-470C-BA21-004F22E62AEE}" dt="2022-01-03T02:27:50.452" v="11337"/>
          <ac:spMkLst>
            <pc:docMk/>
            <pc:sldMk cId="3618316340" sldId="291"/>
            <ac:spMk id="9238" creationId="{23293907-0F26-4752-BCD0-3AC2C5026383}"/>
          </ac:spMkLst>
        </pc:spChg>
        <pc:spChg chg="add del">
          <ac:chgData name="KIM CABRERA, HEE CHAN MOISES" userId="2bb627b7-d7cd-42e8-a532-6eea21593b80" providerId="ADAL" clId="{B7AFE269-6BCF-470C-BA21-004F22E62AEE}" dt="2022-01-03T02:27:50.452" v="11337"/>
          <ac:spMkLst>
            <pc:docMk/>
            <pc:sldMk cId="3618316340" sldId="291"/>
            <ac:spMk id="9239" creationId="{1E32D174-F8A9-4FF0-8888-1B4F5E184961}"/>
          </ac:spMkLst>
        </pc:spChg>
        <pc:spChg chg="add del">
          <ac:chgData name="KIM CABRERA, HEE CHAN MOISES" userId="2bb627b7-d7cd-42e8-a532-6eea21593b80" providerId="ADAL" clId="{B7AFE269-6BCF-470C-BA21-004F22E62AEE}" dt="2022-01-03T02:27:50.452" v="11337"/>
          <ac:spMkLst>
            <pc:docMk/>
            <pc:sldMk cId="3618316340" sldId="291"/>
            <ac:spMk id="9240" creationId="{769201C5-687E-46FB-BA72-23BA40BFEE1E}"/>
          </ac:spMkLst>
        </pc:spChg>
        <pc:spChg chg="add del">
          <ac:chgData name="KIM CABRERA, HEE CHAN MOISES" userId="2bb627b7-d7cd-42e8-a532-6eea21593b80" providerId="ADAL" clId="{B7AFE269-6BCF-470C-BA21-004F22E62AEE}" dt="2022-01-03T02:27:50.452" v="11337"/>
          <ac:spMkLst>
            <pc:docMk/>
            <pc:sldMk cId="3618316340" sldId="291"/>
            <ac:spMk id="9241" creationId="{339141A8-FDFD-4ABE-A499-72C9669F4BE6}"/>
          </ac:spMkLst>
        </pc:spChg>
        <pc:spChg chg="add del">
          <ac:chgData name="KIM CABRERA, HEE CHAN MOISES" userId="2bb627b7-d7cd-42e8-a532-6eea21593b80" providerId="ADAL" clId="{B7AFE269-6BCF-470C-BA21-004F22E62AEE}" dt="2022-01-03T02:27:50.452" v="11337"/>
          <ac:spMkLst>
            <pc:docMk/>
            <pc:sldMk cId="3618316340" sldId="291"/>
            <ac:spMk id="9242" creationId="{8A439E11-755A-4258-859D-56A6B6AFCB66}"/>
          </ac:spMkLst>
        </pc:spChg>
        <pc:spChg chg="add del">
          <ac:chgData name="KIM CABRERA, HEE CHAN MOISES" userId="2bb627b7-d7cd-42e8-a532-6eea21593b80" providerId="ADAL" clId="{B7AFE269-6BCF-470C-BA21-004F22E62AEE}" dt="2022-01-03T02:27:50.452" v="11337"/>
          <ac:spMkLst>
            <pc:docMk/>
            <pc:sldMk cId="3618316340" sldId="291"/>
            <ac:spMk id="9243" creationId="{E916EF49-F958-4F28-A999-F8FA8D09AF86}"/>
          </ac:spMkLst>
        </pc:spChg>
        <pc:spChg chg="add del">
          <ac:chgData name="KIM CABRERA, HEE CHAN MOISES" userId="2bb627b7-d7cd-42e8-a532-6eea21593b80" providerId="ADAL" clId="{B7AFE269-6BCF-470C-BA21-004F22E62AEE}" dt="2022-01-03T02:27:50.452" v="11337"/>
          <ac:spMkLst>
            <pc:docMk/>
            <pc:sldMk cId="3618316340" sldId="291"/>
            <ac:spMk id="9244" creationId="{A7665D74-DFEA-412C-928C-F090E67084F3}"/>
          </ac:spMkLst>
        </pc:spChg>
        <pc:spChg chg="add del">
          <ac:chgData name="KIM CABRERA, HEE CHAN MOISES" userId="2bb627b7-d7cd-42e8-a532-6eea21593b80" providerId="ADAL" clId="{B7AFE269-6BCF-470C-BA21-004F22E62AEE}" dt="2022-01-03T02:27:50.452" v="11337"/>
          <ac:spMkLst>
            <pc:docMk/>
            <pc:sldMk cId="3618316340" sldId="291"/>
            <ac:spMk id="9245" creationId="{3E84BD56-679D-4E0C-9C9B-D694ABF07373}"/>
          </ac:spMkLst>
        </pc:spChg>
        <pc:spChg chg="add del">
          <ac:chgData name="KIM CABRERA, HEE CHAN MOISES" userId="2bb627b7-d7cd-42e8-a532-6eea21593b80" providerId="ADAL" clId="{B7AFE269-6BCF-470C-BA21-004F22E62AEE}" dt="2022-01-03T02:27:50.452" v="11337"/>
          <ac:spMkLst>
            <pc:docMk/>
            <pc:sldMk cId="3618316340" sldId="291"/>
            <ac:spMk id="9246" creationId="{2335FEDF-EF88-4E68-9CF7-5A72EF32AFC2}"/>
          </ac:spMkLst>
        </pc:spChg>
        <pc:spChg chg="add del">
          <ac:chgData name="KIM CABRERA, HEE CHAN MOISES" userId="2bb627b7-d7cd-42e8-a532-6eea21593b80" providerId="ADAL" clId="{B7AFE269-6BCF-470C-BA21-004F22E62AEE}" dt="2022-01-03T02:27:50.452" v="11337"/>
          <ac:spMkLst>
            <pc:docMk/>
            <pc:sldMk cId="3618316340" sldId="291"/>
            <ac:spMk id="9247" creationId="{837A7BE2-DF08-4ECE-A520-13927DBF4C5E}"/>
          </ac:spMkLst>
        </pc:spChg>
        <pc:graphicFrameChg chg="add del">
          <ac:chgData name="KIM CABRERA, HEE CHAN MOISES" userId="2bb627b7-d7cd-42e8-a532-6eea21593b80" providerId="ADAL" clId="{B7AFE269-6BCF-470C-BA21-004F22E62AEE}" dt="2021-12-29T19:24:08.270" v="7222" actId="26606"/>
          <ac:graphicFrameMkLst>
            <pc:docMk/>
            <pc:sldMk cId="3618316340" sldId="291"/>
            <ac:graphicFrameMk id="9236" creationId="{62FBAA12-AE13-43E2-A0FF-30DECA30F4F5}"/>
          </ac:graphicFrameMkLst>
        </pc:graphicFrameChg>
        <pc:picChg chg="add mod">
          <ac:chgData name="KIM CABRERA, HEE CHAN MOISES" userId="2bb627b7-d7cd-42e8-a532-6eea21593b80" providerId="ADAL" clId="{B7AFE269-6BCF-470C-BA21-004F22E62AEE}" dt="2021-12-29T19:24:11.968" v="7223" actId="26606"/>
          <ac:picMkLst>
            <pc:docMk/>
            <pc:sldMk cId="3618316340" sldId="291"/>
            <ac:picMk id="9218" creationId="{AFB50C1E-8CA6-4B1F-ADAF-FA679AB96B89}"/>
          </ac:picMkLst>
        </pc:picChg>
        <pc:picChg chg="add del mod">
          <ac:chgData name="KIM CABRERA, HEE CHAN MOISES" userId="2bb627b7-d7cd-42e8-a532-6eea21593b80" providerId="ADAL" clId="{B7AFE269-6BCF-470C-BA21-004F22E62AEE}" dt="2021-12-29T17:31:48.856" v="6790" actId="478"/>
          <ac:picMkLst>
            <pc:docMk/>
            <pc:sldMk cId="3618316340" sldId="291"/>
            <ac:picMk id="9220" creationId="{5C39EDA7-5A52-478F-B5E8-1A6154216058}"/>
          </ac:picMkLst>
        </pc:picChg>
        <pc:picChg chg="add mod ord">
          <ac:chgData name="KIM CABRERA, HEE CHAN MOISES" userId="2bb627b7-d7cd-42e8-a532-6eea21593b80" providerId="ADAL" clId="{B7AFE269-6BCF-470C-BA21-004F22E62AEE}" dt="2021-12-29T19:24:11.968" v="7223" actId="26606"/>
          <ac:picMkLst>
            <pc:docMk/>
            <pc:sldMk cId="3618316340" sldId="291"/>
            <ac:picMk id="9222" creationId="{147411C3-F0B7-433E-82A3-4F49D2DAAD5B}"/>
          </ac:picMkLst>
        </pc:picChg>
        <pc:picChg chg="add mod ord">
          <ac:chgData name="KIM CABRERA, HEE CHAN MOISES" userId="2bb627b7-d7cd-42e8-a532-6eea21593b80" providerId="ADAL" clId="{B7AFE269-6BCF-470C-BA21-004F22E62AEE}" dt="2021-12-29T19:24:11.968" v="7223" actId="26606"/>
          <ac:picMkLst>
            <pc:docMk/>
            <pc:sldMk cId="3618316340" sldId="291"/>
            <ac:picMk id="9224" creationId="{C372A7B6-4F50-46E6-A497-83BF03AF3A6D}"/>
          </ac:picMkLst>
        </pc:picChg>
        <pc:picChg chg="add mod ord">
          <ac:chgData name="KIM CABRERA, HEE CHAN MOISES" userId="2bb627b7-d7cd-42e8-a532-6eea21593b80" providerId="ADAL" clId="{B7AFE269-6BCF-470C-BA21-004F22E62AEE}" dt="2021-12-29T19:24:11.968" v="7223" actId="26606"/>
          <ac:picMkLst>
            <pc:docMk/>
            <pc:sldMk cId="3618316340" sldId="291"/>
            <ac:picMk id="9226" creationId="{9047FB5F-D67C-4283-BE59-82BF6C82FCA0}"/>
          </ac:picMkLst>
        </pc:picChg>
        <pc:picChg chg="add mod ord">
          <ac:chgData name="KIM CABRERA, HEE CHAN MOISES" userId="2bb627b7-d7cd-42e8-a532-6eea21593b80" providerId="ADAL" clId="{B7AFE269-6BCF-470C-BA21-004F22E62AEE}" dt="2021-12-29T19:24:11.968" v="7223" actId="26606"/>
          <ac:picMkLst>
            <pc:docMk/>
            <pc:sldMk cId="3618316340" sldId="291"/>
            <ac:picMk id="9228" creationId="{C9F99704-0080-4F17-A901-4C822C33B287}"/>
          </ac:picMkLst>
        </pc:picChg>
        <pc:cxnChg chg="add del">
          <ac:chgData name="KIM CABRERA, HEE CHAN MOISES" userId="2bb627b7-d7cd-42e8-a532-6eea21593b80" providerId="ADAL" clId="{B7AFE269-6BCF-470C-BA21-004F22E62AEE}" dt="2021-12-28T16:24:38.246" v="2649" actId="6264"/>
          <ac:cxnSpMkLst>
            <pc:docMk/>
            <pc:sldMk cId="3618316340" sldId="291"/>
            <ac:cxnSpMk id="14" creationId="{F492F8DF-EE34-4FC5-9FFE-76EB2E3BBA95}"/>
          </ac:cxnSpMkLst>
        </pc:cxnChg>
      </pc:sldChg>
      <pc:sldChg chg="addSp delSp modSp new mod setBg modAnim delDesignElem chgLayout modNotesTx">
        <pc:chgData name="KIM CABRERA, HEE CHAN MOISES" userId="2bb627b7-d7cd-42e8-a532-6eea21593b80" providerId="ADAL" clId="{B7AFE269-6BCF-470C-BA21-004F22E62AEE}" dt="2022-01-04T06:56:44.664" v="13316" actId="478"/>
        <pc:sldMkLst>
          <pc:docMk/>
          <pc:sldMk cId="3919581862" sldId="292"/>
        </pc:sldMkLst>
        <pc:spChg chg="mod ord">
          <ac:chgData name="KIM CABRERA, HEE CHAN MOISES" userId="2bb627b7-d7cd-42e8-a532-6eea21593b80" providerId="ADAL" clId="{B7AFE269-6BCF-470C-BA21-004F22E62AEE}" dt="2022-01-04T06:51:51.937" v="13220" actId="20577"/>
          <ac:spMkLst>
            <pc:docMk/>
            <pc:sldMk cId="3919581862" sldId="292"/>
            <ac:spMk id="2" creationId="{B56B8D5C-071D-461D-AA9E-46F979AED9ED}"/>
          </ac:spMkLst>
        </pc:spChg>
        <pc:spChg chg="add del mod ord">
          <ac:chgData name="KIM CABRERA, HEE CHAN MOISES" userId="2bb627b7-d7cd-42e8-a532-6eea21593b80" providerId="ADAL" clId="{B7AFE269-6BCF-470C-BA21-004F22E62AEE}" dt="2022-01-03T02:45:37.573" v="11506" actId="478"/>
          <ac:spMkLst>
            <pc:docMk/>
            <pc:sldMk cId="3919581862" sldId="292"/>
            <ac:spMk id="3" creationId="{7A362379-B3B5-48A0-9C1A-FAA00FBC00A6}"/>
          </ac:spMkLst>
        </pc:spChg>
        <pc:spChg chg="del">
          <ac:chgData name="KIM CABRERA, HEE CHAN MOISES" userId="2bb627b7-d7cd-42e8-a532-6eea21593b80" providerId="ADAL" clId="{B7AFE269-6BCF-470C-BA21-004F22E62AEE}" dt="2021-12-16T15:59:24.335" v="1951"/>
          <ac:spMkLst>
            <pc:docMk/>
            <pc:sldMk cId="3919581862" sldId="292"/>
            <ac:spMk id="3" creationId="{B6A4C7CA-399C-418C-B0B4-A61472E6A0C8}"/>
          </ac:spMkLst>
        </pc:spChg>
        <pc:spChg chg="add del mod">
          <ac:chgData name="KIM CABRERA, HEE CHAN MOISES" userId="2bb627b7-d7cd-42e8-a532-6eea21593b80" providerId="ADAL" clId="{B7AFE269-6BCF-470C-BA21-004F22E62AEE}" dt="2021-12-28T16:24:38.246" v="2649" actId="6264"/>
          <ac:spMkLst>
            <pc:docMk/>
            <pc:sldMk cId="3919581862" sldId="292"/>
            <ac:spMk id="3" creationId="{E7D2BAF4-F543-4BBE-B053-4F13875773FB}"/>
          </ac:spMkLst>
        </pc:spChg>
        <pc:spChg chg="add del mod">
          <ac:chgData name="KIM CABRERA, HEE CHAN MOISES" userId="2bb627b7-d7cd-42e8-a532-6eea21593b80" providerId="ADAL" clId="{B7AFE269-6BCF-470C-BA21-004F22E62AEE}" dt="2021-12-28T16:24:38.246" v="2649" actId="6264"/>
          <ac:spMkLst>
            <pc:docMk/>
            <pc:sldMk cId="3919581862" sldId="292"/>
            <ac:spMk id="4" creationId="{695C0A81-B3C4-4E11-A862-C666A017D82F}"/>
          </ac:spMkLst>
        </pc:spChg>
        <pc:spChg chg="add del mod">
          <ac:chgData name="KIM CABRERA, HEE CHAN MOISES" userId="2bb627b7-d7cd-42e8-a532-6eea21593b80" providerId="ADAL" clId="{B7AFE269-6BCF-470C-BA21-004F22E62AEE}" dt="2021-12-29T23:16:27.785" v="7734" actId="20577"/>
          <ac:spMkLst>
            <pc:docMk/>
            <pc:sldMk cId="3919581862" sldId="292"/>
            <ac:spMk id="6" creationId="{2283BB44-FCE8-4080-9CDD-E4DFEAC29499}"/>
          </ac:spMkLst>
        </pc:spChg>
        <pc:spChg chg="add del mod">
          <ac:chgData name="KIM CABRERA, HEE CHAN MOISES" userId="2bb627b7-d7cd-42e8-a532-6eea21593b80" providerId="ADAL" clId="{B7AFE269-6BCF-470C-BA21-004F22E62AEE}" dt="2022-01-04T06:56:44.664" v="13316" actId="478"/>
          <ac:spMkLst>
            <pc:docMk/>
            <pc:sldMk cId="3919581862" sldId="292"/>
            <ac:spMk id="8" creationId="{C87C75C1-A733-41CD-8745-337F3301579E}"/>
          </ac:spMkLst>
        </pc:spChg>
        <pc:spChg chg="add del">
          <ac:chgData name="KIM CABRERA, HEE CHAN MOISES" userId="2bb627b7-d7cd-42e8-a532-6eea21593b80" providerId="ADAL" clId="{B7AFE269-6BCF-470C-BA21-004F22E62AEE}" dt="2021-12-16T15:59:49.722" v="1959" actId="26606"/>
          <ac:spMkLst>
            <pc:docMk/>
            <pc:sldMk cId="3919581862" sldId="292"/>
            <ac:spMk id="11" creationId="{28405D69-917E-4013-9DC2-14673CCAF8C3}"/>
          </ac:spMkLst>
        </pc:spChg>
        <pc:spChg chg="add del">
          <ac:chgData name="KIM CABRERA, HEE CHAN MOISES" userId="2bb627b7-d7cd-42e8-a532-6eea21593b80" providerId="ADAL" clId="{B7AFE269-6BCF-470C-BA21-004F22E62AEE}" dt="2021-12-16T15:59:45.104" v="1957" actId="26606"/>
          <ac:spMkLst>
            <pc:docMk/>
            <pc:sldMk cId="3919581862" sldId="292"/>
            <ac:spMk id="12" creationId="{BE95D989-81FA-4BAD-9AD5-E46CEDA91B36}"/>
          </ac:spMkLst>
        </pc:spChg>
        <pc:spChg chg="add del">
          <ac:chgData name="KIM CABRERA, HEE CHAN MOISES" userId="2bb627b7-d7cd-42e8-a532-6eea21593b80" providerId="ADAL" clId="{B7AFE269-6BCF-470C-BA21-004F22E62AEE}" dt="2021-12-16T15:59:45.104" v="1957" actId="26606"/>
          <ac:spMkLst>
            <pc:docMk/>
            <pc:sldMk cId="3919581862" sldId="292"/>
            <ac:spMk id="14" creationId="{156189E5-8A3E-4CFD-B71B-CCD0F8495E56}"/>
          </ac:spMkLst>
        </pc:spChg>
        <pc:spChg chg="add del">
          <ac:chgData name="KIM CABRERA, HEE CHAN MOISES" userId="2bb627b7-d7cd-42e8-a532-6eea21593b80" providerId="ADAL" clId="{B7AFE269-6BCF-470C-BA21-004F22E62AEE}" dt="2021-12-16T15:59:49.722" v="1959" actId="26606"/>
          <ac:spMkLst>
            <pc:docMk/>
            <pc:sldMk cId="3919581862" sldId="292"/>
            <ac:spMk id="19" creationId="{AE422339-2F71-4CA5-9807-D908FDA67E3B}"/>
          </ac:spMkLst>
        </pc:spChg>
        <pc:spChg chg="add mod">
          <ac:chgData name="KIM CABRERA, HEE CHAN MOISES" userId="2bb627b7-d7cd-42e8-a532-6eea21593b80" providerId="ADAL" clId="{B7AFE269-6BCF-470C-BA21-004F22E62AEE}" dt="2021-12-29T23:02:44.802" v="7345" actId="1076"/>
          <ac:spMkLst>
            <pc:docMk/>
            <pc:sldMk cId="3919581862" sldId="292"/>
            <ac:spMk id="20" creationId="{6626D898-29F8-4A43-BAE1-E4DDFA14A4BD}"/>
          </ac:spMkLst>
        </pc:spChg>
        <pc:spChg chg="add del">
          <ac:chgData name="KIM CABRERA, HEE CHAN MOISES" userId="2bb627b7-d7cd-42e8-a532-6eea21593b80" providerId="ADAL" clId="{B7AFE269-6BCF-470C-BA21-004F22E62AEE}" dt="2021-12-28T16:24:38.246" v="2649" actId="6264"/>
          <ac:spMkLst>
            <pc:docMk/>
            <pc:sldMk cId="3919581862" sldId="292"/>
            <ac:spMk id="21" creationId="{521C4EA8-6B83-4338-913D-D75D3C4F34D6}"/>
          </ac:spMkLst>
        </pc:spChg>
        <pc:spChg chg="add del">
          <ac:chgData name="KIM CABRERA, HEE CHAN MOISES" userId="2bb627b7-d7cd-42e8-a532-6eea21593b80" providerId="ADAL" clId="{B7AFE269-6BCF-470C-BA21-004F22E62AEE}" dt="2021-12-28T16:24:38.246" v="2649" actId="6264"/>
          <ac:spMkLst>
            <pc:docMk/>
            <pc:sldMk cId="3919581862" sldId="292"/>
            <ac:spMk id="24" creationId="{04357C93-F0CB-4A1C-8F77-4E9063789819}"/>
          </ac:spMkLst>
        </pc:spChg>
        <pc:spChg chg="add mod">
          <ac:chgData name="KIM CABRERA, HEE CHAN MOISES" userId="2bb627b7-d7cd-42e8-a532-6eea21593b80" providerId="ADAL" clId="{B7AFE269-6BCF-470C-BA21-004F22E62AEE}" dt="2021-12-29T23:02:38.304" v="7343" actId="1076"/>
          <ac:spMkLst>
            <pc:docMk/>
            <pc:sldMk cId="3919581862" sldId="292"/>
            <ac:spMk id="25" creationId="{42FBD667-474D-44A6-8449-464C3D9E4D8E}"/>
          </ac:spMkLst>
        </pc:spChg>
        <pc:grpChg chg="add del">
          <ac:chgData name="KIM CABRERA, HEE CHAN MOISES" userId="2bb627b7-d7cd-42e8-a532-6eea21593b80" providerId="ADAL" clId="{B7AFE269-6BCF-470C-BA21-004F22E62AEE}" dt="2021-12-16T15:59:49.722" v="1959" actId="26606"/>
          <ac:grpSpMkLst>
            <pc:docMk/>
            <pc:sldMk cId="3919581862" sldId="292"/>
            <ac:grpSpMk id="16" creationId="{D2A542E6-1924-4FE2-89D1-3CB19468C1F6}"/>
          </ac:grpSpMkLst>
        </pc:grpChg>
        <pc:grpChg chg="add del">
          <ac:chgData name="KIM CABRERA, HEE CHAN MOISES" userId="2bb627b7-d7cd-42e8-a532-6eea21593b80" providerId="ADAL" clId="{B7AFE269-6BCF-470C-BA21-004F22E62AEE}" dt="2021-12-28T16:24:38.246" v="2649" actId="6264"/>
          <ac:grpSpMkLst>
            <pc:docMk/>
            <pc:sldMk cId="3919581862" sldId="292"/>
            <ac:grpSpMk id="22" creationId="{3AF6A671-C637-4547-85F4-51B6D1881399}"/>
          </ac:grpSpMkLst>
        </pc:grpChg>
        <pc:picChg chg="add mod ord">
          <ac:chgData name="KIM CABRERA, HEE CHAN MOISES" userId="2bb627b7-d7cd-42e8-a532-6eea21593b80" providerId="ADAL" clId="{B7AFE269-6BCF-470C-BA21-004F22E62AEE}" dt="2021-12-29T23:02:35.238" v="7342" actId="1076"/>
          <ac:picMkLst>
            <pc:docMk/>
            <pc:sldMk cId="3919581862" sldId="292"/>
            <ac:picMk id="5" creationId="{A311ACA4-91A3-47FF-B2CA-F41654DD530F}"/>
          </ac:picMkLst>
        </pc:picChg>
        <pc:picChg chg="add mod">
          <ac:chgData name="KIM CABRERA, HEE CHAN MOISES" userId="2bb627b7-d7cd-42e8-a532-6eea21593b80" providerId="ADAL" clId="{B7AFE269-6BCF-470C-BA21-004F22E62AEE}" dt="2021-12-29T23:02:40.398" v="7344" actId="1076"/>
          <ac:picMkLst>
            <pc:docMk/>
            <pc:sldMk cId="3919581862" sldId="292"/>
            <ac:picMk id="7" creationId="{28EC2488-E2D4-4925-8F19-4C2D0F062B85}"/>
          </ac:picMkLst>
        </pc:picChg>
      </pc:sldChg>
      <pc:sldChg chg="addSp delSp modSp new del mod setBg delDesignElem chgLayout modNotesTx">
        <pc:chgData name="KIM CABRERA, HEE CHAN MOISES" userId="2bb627b7-d7cd-42e8-a532-6eea21593b80" providerId="ADAL" clId="{B7AFE269-6BCF-470C-BA21-004F22E62AEE}" dt="2021-12-29T23:02:16.665" v="7340" actId="2696"/>
        <pc:sldMkLst>
          <pc:docMk/>
          <pc:sldMk cId="909254303" sldId="293"/>
        </pc:sldMkLst>
        <pc:spChg chg="mod ord">
          <ac:chgData name="KIM CABRERA, HEE CHAN MOISES" userId="2bb627b7-d7cd-42e8-a532-6eea21593b80" providerId="ADAL" clId="{B7AFE269-6BCF-470C-BA21-004F22E62AEE}" dt="2021-12-29T01:24:34.975" v="6541"/>
          <ac:spMkLst>
            <pc:docMk/>
            <pc:sldMk cId="909254303" sldId="293"/>
            <ac:spMk id="2" creationId="{69A6D51E-2CD2-4C81-95CA-3E41392902EB}"/>
          </ac:spMkLst>
        </pc:spChg>
        <pc:spChg chg="add del mod">
          <ac:chgData name="KIM CABRERA, HEE CHAN MOISES" userId="2bb627b7-d7cd-42e8-a532-6eea21593b80" providerId="ADAL" clId="{B7AFE269-6BCF-470C-BA21-004F22E62AEE}" dt="2021-12-28T16:24:38.246" v="2649" actId="6264"/>
          <ac:spMkLst>
            <pc:docMk/>
            <pc:sldMk cId="909254303" sldId="293"/>
            <ac:spMk id="3" creationId="{2B83F9C0-109D-4858-A2F1-A775290D8495}"/>
          </ac:spMkLst>
        </pc:spChg>
        <pc:spChg chg="del">
          <ac:chgData name="KIM CABRERA, HEE CHAN MOISES" userId="2bb627b7-d7cd-42e8-a532-6eea21593b80" providerId="ADAL" clId="{B7AFE269-6BCF-470C-BA21-004F22E62AEE}" dt="2021-12-16T16:03:11.980" v="1991"/>
          <ac:spMkLst>
            <pc:docMk/>
            <pc:sldMk cId="909254303" sldId="293"/>
            <ac:spMk id="3" creationId="{3BAAE78B-C66F-42D6-A148-66A2B220A732}"/>
          </ac:spMkLst>
        </pc:spChg>
        <pc:spChg chg="add del mod">
          <ac:chgData name="KIM CABRERA, HEE CHAN MOISES" userId="2bb627b7-d7cd-42e8-a532-6eea21593b80" providerId="ADAL" clId="{B7AFE269-6BCF-470C-BA21-004F22E62AEE}" dt="2021-12-28T16:24:38.246" v="2649" actId="6264"/>
          <ac:spMkLst>
            <pc:docMk/>
            <pc:sldMk cId="909254303" sldId="293"/>
            <ac:spMk id="4" creationId="{77FA4383-EE7E-4280-A1B3-0C80AD6AB0D9}"/>
          </ac:spMkLst>
        </pc:spChg>
        <pc:spChg chg="add del">
          <ac:chgData name="KIM CABRERA, HEE CHAN MOISES" userId="2bb627b7-d7cd-42e8-a532-6eea21593b80" providerId="ADAL" clId="{B7AFE269-6BCF-470C-BA21-004F22E62AEE}" dt="2021-12-16T16:03:20.793" v="1995" actId="26606"/>
          <ac:spMkLst>
            <pc:docMk/>
            <pc:sldMk cId="909254303" sldId="293"/>
            <ac:spMk id="9" creationId="{5A5C8CFB-2FB6-4B69-95DD-C068F5DC21F8}"/>
          </ac:spMkLst>
        </pc:spChg>
        <pc:spChg chg="add del">
          <ac:chgData name="KIM CABRERA, HEE CHAN MOISES" userId="2bb627b7-d7cd-42e8-a532-6eea21593b80" providerId="ADAL" clId="{B7AFE269-6BCF-470C-BA21-004F22E62AEE}" dt="2021-12-28T16:24:38.246" v="2649" actId="6264"/>
          <ac:spMkLst>
            <pc:docMk/>
            <pc:sldMk cId="909254303" sldId="293"/>
            <ac:spMk id="10" creationId="{D4771268-CB57-404A-9271-370EB28F6090}"/>
          </ac:spMkLst>
        </pc:spChg>
        <pc:spChg chg="add del">
          <ac:chgData name="KIM CABRERA, HEE CHAN MOISES" userId="2bb627b7-d7cd-42e8-a532-6eea21593b80" providerId="ADAL" clId="{B7AFE269-6BCF-470C-BA21-004F22E62AEE}" dt="2021-12-16T16:03:20.793" v="1995" actId="26606"/>
          <ac:spMkLst>
            <pc:docMk/>
            <pc:sldMk cId="909254303" sldId="293"/>
            <ac:spMk id="12" creationId="{201CC55D-ED54-4C5C-95E6-10947BD1103B}"/>
          </ac:spMkLst>
        </pc:spChg>
        <pc:spChg chg="add del">
          <ac:chgData name="KIM CABRERA, HEE CHAN MOISES" userId="2bb627b7-d7cd-42e8-a532-6eea21593b80" providerId="ADAL" clId="{B7AFE269-6BCF-470C-BA21-004F22E62AEE}" dt="2021-12-16T16:03:20.793" v="1995" actId="26606"/>
          <ac:spMkLst>
            <pc:docMk/>
            <pc:sldMk cId="909254303" sldId="293"/>
            <ac:spMk id="18" creationId="{3873B707-463F-40B0-8227-E8CC6C67EB25}"/>
          </ac:spMkLst>
        </pc:spChg>
        <pc:spChg chg="add del">
          <ac:chgData name="KIM CABRERA, HEE CHAN MOISES" userId="2bb627b7-d7cd-42e8-a532-6eea21593b80" providerId="ADAL" clId="{B7AFE269-6BCF-470C-BA21-004F22E62AEE}" dt="2021-12-16T16:03:20.793" v="1995" actId="26606"/>
          <ac:spMkLst>
            <pc:docMk/>
            <pc:sldMk cId="909254303" sldId="293"/>
            <ac:spMk id="20" creationId="{C13237C8-E62C-4F0D-A318-BD6FB6C2D138}"/>
          </ac:spMkLst>
        </pc:spChg>
        <pc:spChg chg="add del">
          <ac:chgData name="KIM CABRERA, HEE CHAN MOISES" userId="2bb627b7-d7cd-42e8-a532-6eea21593b80" providerId="ADAL" clId="{B7AFE269-6BCF-470C-BA21-004F22E62AEE}" dt="2021-12-16T16:03:20.793" v="1995" actId="26606"/>
          <ac:spMkLst>
            <pc:docMk/>
            <pc:sldMk cId="909254303" sldId="293"/>
            <ac:spMk id="22" creationId="{19C9EAEA-39D0-4B0E-A0EB-51E7B26740B1}"/>
          </ac:spMkLst>
        </pc:spChg>
        <pc:spChg chg="add del">
          <ac:chgData name="KIM CABRERA, HEE CHAN MOISES" userId="2bb627b7-d7cd-42e8-a532-6eea21593b80" providerId="ADAL" clId="{B7AFE269-6BCF-470C-BA21-004F22E62AEE}" dt="2021-12-16T16:03:25.299" v="1997" actId="26606"/>
          <ac:spMkLst>
            <pc:docMk/>
            <pc:sldMk cId="909254303" sldId="293"/>
            <ac:spMk id="24" creationId="{DBC6133C-0615-4CE4-9132-37E609A9BDFA}"/>
          </ac:spMkLst>
        </pc:spChg>
        <pc:spChg chg="add del">
          <ac:chgData name="KIM CABRERA, HEE CHAN MOISES" userId="2bb627b7-d7cd-42e8-a532-6eea21593b80" providerId="ADAL" clId="{B7AFE269-6BCF-470C-BA21-004F22E62AEE}" dt="2021-12-16T16:03:25.299" v="1997" actId="26606"/>
          <ac:spMkLst>
            <pc:docMk/>
            <pc:sldMk cId="909254303" sldId="293"/>
            <ac:spMk id="25" creationId="{169CC832-2974-4E8D-90ED-3E2941BA7336}"/>
          </ac:spMkLst>
        </pc:spChg>
        <pc:spChg chg="add del">
          <ac:chgData name="KIM CABRERA, HEE CHAN MOISES" userId="2bb627b7-d7cd-42e8-a532-6eea21593b80" providerId="ADAL" clId="{B7AFE269-6BCF-470C-BA21-004F22E62AEE}" dt="2021-12-16T16:03:25.299" v="1997" actId="26606"/>
          <ac:spMkLst>
            <pc:docMk/>
            <pc:sldMk cId="909254303" sldId="293"/>
            <ac:spMk id="26" creationId="{31AAC4D6-2C5F-41CA-B7F1-2F9B46DE15B3}"/>
          </ac:spMkLst>
        </pc:spChg>
        <pc:spChg chg="add del">
          <ac:chgData name="KIM CABRERA, HEE CHAN MOISES" userId="2bb627b7-d7cd-42e8-a532-6eea21593b80" providerId="ADAL" clId="{B7AFE269-6BCF-470C-BA21-004F22E62AEE}" dt="2021-12-16T16:03:25.299" v="1997" actId="26606"/>
          <ac:spMkLst>
            <pc:docMk/>
            <pc:sldMk cId="909254303" sldId="293"/>
            <ac:spMk id="27" creationId="{55222F96-971A-4F90-B841-6BAB416C7AC1}"/>
          </ac:spMkLst>
        </pc:spChg>
        <pc:spChg chg="add del">
          <ac:chgData name="KIM CABRERA, HEE CHAN MOISES" userId="2bb627b7-d7cd-42e8-a532-6eea21593b80" providerId="ADAL" clId="{B7AFE269-6BCF-470C-BA21-004F22E62AEE}" dt="2021-12-16T16:03:25.299" v="1997" actId="26606"/>
          <ac:spMkLst>
            <pc:docMk/>
            <pc:sldMk cId="909254303" sldId="293"/>
            <ac:spMk id="28" creationId="{08980754-6F4B-43C9-B9BE-127B6BED6586}"/>
          </ac:spMkLst>
        </pc:spChg>
        <pc:spChg chg="add del">
          <ac:chgData name="KIM CABRERA, HEE CHAN MOISES" userId="2bb627b7-d7cd-42e8-a532-6eea21593b80" providerId="ADAL" clId="{B7AFE269-6BCF-470C-BA21-004F22E62AEE}" dt="2021-12-16T16:03:25.299" v="1997" actId="26606"/>
          <ac:spMkLst>
            <pc:docMk/>
            <pc:sldMk cId="909254303" sldId="293"/>
            <ac:spMk id="29" creationId="{2C1BBA94-3F40-40AA-8BB9-E69E25E537C1}"/>
          </ac:spMkLst>
        </pc:spChg>
        <pc:grpChg chg="add del">
          <ac:chgData name="KIM CABRERA, HEE CHAN MOISES" userId="2bb627b7-d7cd-42e8-a532-6eea21593b80" providerId="ADAL" clId="{B7AFE269-6BCF-470C-BA21-004F22E62AEE}" dt="2021-12-16T16:03:20.793" v="1995" actId="26606"/>
          <ac:grpSpMkLst>
            <pc:docMk/>
            <pc:sldMk cId="909254303" sldId="293"/>
            <ac:grpSpMk id="14" creationId="{1DE889C7-FAD6-4397-98E2-05D503484459}"/>
          </ac:grpSpMkLst>
        </pc:grpChg>
        <pc:picChg chg="add mod ord">
          <ac:chgData name="KIM CABRERA, HEE CHAN MOISES" userId="2bb627b7-d7cd-42e8-a532-6eea21593b80" providerId="ADAL" clId="{B7AFE269-6BCF-470C-BA21-004F22E62AEE}" dt="2021-12-29T17:56:24.162" v="6811" actId="1076"/>
          <ac:picMkLst>
            <pc:docMk/>
            <pc:sldMk cId="909254303" sldId="293"/>
            <ac:picMk id="5" creationId="{3203B82D-9EE9-43E0-9DF9-D4C189E7AFE7}"/>
          </ac:picMkLst>
        </pc:picChg>
      </pc:sldChg>
      <pc:sldChg chg="addSp delSp modSp new mod setBg delDesignElem chgLayout modNotesTx">
        <pc:chgData name="KIM CABRERA, HEE CHAN MOISES" userId="2bb627b7-d7cd-42e8-a532-6eea21593b80" providerId="ADAL" clId="{B7AFE269-6BCF-470C-BA21-004F22E62AEE}" dt="2022-01-04T06:56:39.979" v="13315" actId="478"/>
        <pc:sldMkLst>
          <pc:docMk/>
          <pc:sldMk cId="1492031736" sldId="294"/>
        </pc:sldMkLst>
        <pc:spChg chg="mod ord">
          <ac:chgData name="KIM CABRERA, HEE CHAN MOISES" userId="2bb627b7-d7cd-42e8-a532-6eea21593b80" providerId="ADAL" clId="{B7AFE269-6BCF-470C-BA21-004F22E62AEE}" dt="2022-01-04T06:51:59.086" v="13223" actId="20577"/>
          <ac:spMkLst>
            <pc:docMk/>
            <pc:sldMk cId="1492031736" sldId="294"/>
            <ac:spMk id="2" creationId="{944DED45-0422-4FBC-AA1A-8CA213AB8FD9}"/>
          </ac:spMkLst>
        </pc:spChg>
        <pc:spChg chg="mod ord">
          <ac:chgData name="KIM CABRERA, HEE CHAN MOISES" userId="2bb627b7-d7cd-42e8-a532-6eea21593b80" providerId="ADAL" clId="{B7AFE269-6BCF-470C-BA21-004F22E62AEE}" dt="2022-01-04T05:03:37.876" v="12253" actId="1076"/>
          <ac:spMkLst>
            <pc:docMk/>
            <pc:sldMk cId="1492031736" sldId="294"/>
            <ac:spMk id="3" creationId="{C376830C-812F-46AE-9C26-D16D9109FBC1}"/>
          </ac:spMkLst>
        </pc:spChg>
        <pc:spChg chg="add del mod">
          <ac:chgData name="KIM CABRERA, HEE CHAN MOISES" userId="2bb627b7-d7cd-42e8-a532-6eea21593b80" providerId="ADAL" clId="{B7AFE269-6BCF-470C-BA21-004F22E62AEE}" dt="2021-12-28T16:24:38.246" v="2649" actId="6264"/>
          <ac:spMkLst>
            <pc:docMk/>
            <pc:sldMk cId="1492031736" sldId="294"/>
            <ac:spMk id="4" creationId="{9BDFDBCB-7DBF-4C5C-B478-7F734FD2853F}"/>
          </ac:spMkLst>
        </pc:spChg>
        <pc:spChg chg="add mod">
          <ac:chgData name="KIM CABRERA, HEE CHAN MOISES" userId="2bb627b7-d7cd-42e8-a532-6eea21593b80" providerId="ADAL" clId="{B7AFE269-6BCF-470C-BA21-004F22E62AEE}" dt="2022-01-04T05:02:07.078" v="12226" actId="1076"/>
          <ac:spMkLst>
            <pc:docMk/>
            <pc:sldMk cId="1492031736" sldId="294"/>
            <ac:spMk id="6" creationId="{1B4644E0-FBB0-4CCC-B4B1-DE756366F39D}"/>
          </ac:spMkLst>
        </pc:spChg>
        <pc:spChg chg="add del mod">
          <ac:chgData name="KIM CABRERA, HEE CHAN MOISES" userId="2bb627b7-d7cd-42e8-a532-6eea21593b80" providerId="ADAL" clId="{B7AFE269-6BCF-470C-BA21-004F22E62AEE}" dt="2021-12-28T16:24:38.246" v="2649" actId="6264"/>
          <ac:spMkLst>
            <pc:docMk/>
            <pc:sldMk cId="1492031736" sldId="294"/>
            <ac:spMk id="7" creationId="{1DB7A7AC-0107-4583-9A2A-61A238234A17}"/>
          </ac:spMkLst>
        </pc:spChg>
        <pc:spChg chg="add del">
          <ac:chgData name="KIM CABRERA, HEE CHAN MOISES" userId="2bb627b7-d7cd-42e8-a532-6eea21593b80" providerId="ADAL" clId="{B7AFE269-6BCF-470C-BA21-004F22E62AEE}" dt="2021-12-28T16:24:38.246" v="2649" actId="6264"/>
          <ac:spMkLst>
            <pc:docMk/>
            <pc:sldMk cId="1492031736" sldId="294"/>
            <ac:spMk id="10" creationId="{826B4A43-2A34-4B22-882C-D7552FA9C7DB}"/>
          </ac:spMkLst>
        </pc:spChg>
        <pc:spChg chg="add del">
          <ac:chgData name="KIM CABRERA, HEE CHAN MOISES" userId="2bb627b7-d7cd-42e8-a532-6eea21593b80" providerId="ADAL" clId="{B7AFE269-6BCF-470C-BA21-004F22E62AEE}" dt="2022-01-04T05:01:58.798" v="12225" actId="26606"/>
          <ac:spMkLst>
            <pc:docMk/>
            <pc:sldMk cId="1492031736" sldId="294"/>
            <ac:spMk id="11" creationId="{017517EF-BD4D-4055-BDB4-A322C53568AD}"/>
          </ac:spMkLst>
        </pc:spChg>
        <pc:spChg chg="add del">
          <ac:chgData name="KIM CABRERA, HEE CHAN MOISES" userId="2bb627b7-d7cd-42e8-a532-6eea21593b80" providerId="ADAL" clId="{B7AFE269-6BCF-470C-BA21-004F22E62AEE}" dt="2021-12-28T16:24:38.246" v="2649" actId="6264"/>
          <ac:spMkLst>
            <pc:docMk/>
            <pc:sldMk cId="1492031736" sldId="294"/>
            <ac:spMk id="12" creationId="{A5271697-90F1-4A23-8EF2-0179F2EAFACB}"/>
          </ac:spMkLst>
        </pc:spChg>
        <pc:spChg chg="add del">
          <ac:chgData name="KIM CABRERA, HEE CHAN MOISES" userId="2bb627b7-d7cd-42e8-a532-6eea21593b80" providerId="ADAL" clId="{B7AFE269-6BCF-470C-BA21-004F22E62AEE}" dt="2022-01-04T05:01:58.798" v="12225" actId="26606"/>
          <ac:spMkLst>
            <pc:docMk/>
            <pc:sldMk cId="1492031736" sldId="294"/>
            <ac:spMk id="13" creationId="{0ADDB668-2CA4-4D2B-9C34-3487CA330BA8}"/>
          </ac:spMkLst>
        </pc:spChg>
        <pc:spChg chg="add del">
          <ac:chgData name="KIM CABRERA, HEE CHAN MOISES" userId="2bb627b7-d7cd-42e8-a532-6eea21593b80" providerId="ADAL" clId="{B7AFE269-6BCF-470C-BA21-004F22E62AEE}" dt="2021-12-28T16:24:38.246" v="2649" actId="6264"/>
          <ac:spMkLst>
            <pc:docMk/>
            <pc:sldMk cId="1492031736" sldId="294"/>
            <ac:spMk id="14" creationId="{D9F5512A-48E1-4C07-B75E-3CCC517B6804}"/>
          </ac:spMkLst>
        </pc:spChg>
        <pc:spChg chg="add del">
          <ac:chgData name="KIM CABRERA, HEE CHAN MOISES" userId="2bb627b7-d7cd-42e8-a532-6eea21593b80" providerId="ADAL" clId="{B7AFE269-6BCF-470C-BA21-004F22E62AEE}" dt="2022-01-04T05:01:58.798" v="12225" actId="26606"/>
          <ac:spMkLst>
            <pc:docMk/>
            <pc:sldMk cId="1492031736" sldId="294"/>
            <ac:spMk id="15" creationId="{2568BC19-F052-4108-93E1-6A3D1DEC072F}"/>
          </ac:spMkLst>
        </pc:spChg>
        <pc:spChg chg="add del">
          <ac:chgData name="KIM CABRERA, HEE CHAN MOISES" userId="2bb627b7-d7cd-42e8-a532-6eea21593b80" providerId="ADAL" clId="{B7AFE269-6BCF-470C-BA21-004F22E62AEE}" dt="2021-12-28T16:24:38.246" v="2649" actId="6264"/>
          <ac:spMkLst>
            <pc:docMk/>
            <pc:sldMk cId="1492031736" sldId="294"/>
            <ac:spMk id="16" creationId="{B429BAE5-B200-4FC0-BBC1-8D7C57D1D9F4}"/>
          </ac:spMkLst>
        </pc:spChg>
        <pc:spChg chg="add del">
          <ac:chgData name="KIM CABRERA, HEE CHAN MOISES" userId="2bb627b7-d7cd-42e8-a532-6eea21593b80" providerId="ADAL" clId="{B7AFE269-6BCF-470C-BA21-004F22E62AEE}" dt="2022-01-04T05:01:58.798" v="12225" actId="26606"/>
          <ac:spMkLst>
            <pc:docMk/>
            <pc:sldMk cId="1492031736" sldId="294"/>
            <ac:spMk id="17" creationId="{D5FD337D-4D6B-4C8B-B6F5-121097E09881}"/>
          </ac:spMkLst>
        </pc:spChg>
        <pc:spChg chg="add del mod">
          <ac:chgData name="KIM CABRERA, HEE CHAN MOISES" userId="2bb627b7-d7cd-42e8-a532-6eea21593b80" providerId="ADAL" clId="{B7AFE269-6BCF-470C-BA21-004F22E62AEE}" dt="2022-01-04T06:56:39.979" v="13315" actId="478"/>
          <ac:spMkLst>
            <pc:docMk/>
            <pc:sldMk cId="1492031736" sldId="294"/>
            <ac:spMk id="18" creationId="{3A25B55D-AACC-4328-954A-9A477B8C512E}"/>
          </ac:spMkLst>
        </pc:spChg>
        <pc:spChg chg="add">
          <ac:chgData name="KIM CABRERA, HEE CHAN MOISES" userId="2bb627b7-d7cd-42e8-a532-6eea21593b80" providerId="ADAL" clId="{B7AFE269-6BCF-470C-BA21-004F22E62AEE}" dt="2022-01-04T05:01:58.798" v="12225" actId="26606"/>
          <ac:spMkLst>
            <pc:docMk/>
            <pc:sldMk cId="1492031736" sldId="294"/>
            <ac:spMk id="22" creationId="{2B566528-1B12-4246-9431-5C2D7D081168}"/>
          </ac:spMkLst>
        </pc:spChg>
        <pc:grpChg chg="add del">
          <ac:chgData name="KIM CABRERA, HEE CHAN MOISES" userId="2bb627b7-d7cd-42e8-a532-6eea21593b80" providerId="ADAL" clId="{B7AFE269-6BCF-470C-BA21-004F22E62AEE}" dt="2021-12-28T16:24:38.246" v="2649" actId="6264"/>
          <ac:grpSpMkLst>
            <pc:docMk/>
            <pc:sldMk cId="1492031736" sldId="294"/>
            <ac:grpSpMk id="18" creationId="{A9644633-5AE1-44D6-8F5F-6376DDA130CD}"/>
          </ac:grpSpMkLst>
        </pc:grpChg>
        <pc:grpChg chg="add">
          <ac:chgData name="KIM CABRERA, HEE CHAN MOISES" userId="2bb627b7-d7cd-42e8-a532-6eea21593b80" providerId="ADAL" clId="{B7AFE269-6BCF-470C-BA21-004F22E62AEE}" dt="2022-01-04T05:01:58.798" v="12225" actId="26606"/>
          <ac:grpSpMkLst>
            <pc:docMk/>
            <pc:sldMk cId="1492031736" sldId="294"/>
            <ac:grpSpMk id="24" creationId="{828A5161-06F1-46CF-8AD7-844680A59E13}"/>
          </ac:grpSpMkLst>
        </pc:grpChg>
        <pc:grpChg chg="add">
          <ac:chgData name="KIM CABRERA, HEE CHAN MOISES" userId="2bb627b7-d7cd-42e8-a532-6eea21593b80" providerId="ADAL" clId="{B7AFE269-6BCF-470C-BA21-004F22E62AEE}" dt="2022-01-04T05:01:58.798" v="12225" actId="26606"/>
          <ac:grpSpMkLst>
            <pc:docMk/>
            <pc:sldMk cId="1492031736" sldId="294"/>
            <ac:grpSpMk id="28" creationId="{5995D10D-E9C9-47DB-AE7E-801FEF38F5C9}"/>
          </ac:grpSpMkLst>
        </pc:grpChg>
        <pc:picChg chg="add mod">
          <ac:chgData name="KIM CABRERA, HEE CHAN MOISES" userId="2bb627b7-d7cd-42e8-a532-6eea21593b80" providerId="ADAL" clId="{B7AFE269-6BCF-470C-BA21-004F22E62AEE}" dt="2022-01-04T05:02:26.393" v="12231" actId="14100"/>
          <ac:picMkLst>
            <pc:docMk/>
            <pc:sldMk cId="1492031736" sldId="294"/>
            <ac:picMk id="5" creationId="{6C73CBC4-9992-43A6-A66D-9C0EC71565DA}"/>
          </ac:picMkLst>
        </pc:picChg>
      </pc:sldChg>
      <pc:sldChg chg="addSp delSp modSp new mod setBg addAnim delDesignElem chgLayout modNotesTx">
        <pc:chgData name="KIM CABRERA, HEE CHAN MOISES" userId="2bb627b7-d7cd-42e8-a532-6eea21593b80" providerId="ADAL" clId="{B7AFE269-6BCF-470C-BA21-004F22E62AEE}" dt="2022-01-04T03:27:10.154" v="11636" actId="404"/>
        <pc:sldMkLst>
          <pc:docMk/>
          <pc:sldMk cId="685156996" sldId="295"/>
        </pc:sldMkLst>
        <pc:spChg chg="mod ord">
          <ac:chgData name="KIM CABRERA, HEE CHAN MOISES" userId="2bb627b7-d7cd-42e8-a532-6eea21593b80" providerId="ADAL" clId="{B7AFE269-6BCF-470C-BA21-004F22E62AEE}" dt="2022-01-04T03:27:10.154" v="11636" actId="404"/>
          <ac:spMkLst>
            <pc:docMk/>
            <pc:sldMk cId="685156996" sldId="295"/>
            <ac:spMk id="2" creationId="{ED67A1B2-FBBD-45F3-B1A2-6EE4A99C1A49}"/>
          </ac:spMkLst>
        </pc:spChg>
        <pc:spChg chg="del">
          <ac:chgData name="KIM CABRERA, HEE CHAN MOISES" userId="2bb627b7-d7cd-42e8-a532-6eea21593b80" providerId="ADAL" clId="{B7AFE269-6BCF-470C-BA21-004F22E62AEE}" dt="2021-12-16T16:09:02.975" v="2085" actId="478"/>
          <ac:spMkLst>
            <pc:docMk/>
            <pc:sldMk cId="685156996" sldId="295"/>
            <ac:spMk id="3" creationId="{D541DBD5-67E7-4AF0-89FD-C875255ED363}"/>
          </ac:spMkLst>
        </pc:spChg>
        <pc:spChg chg="add del mod">
          <ac:chgData name="KIM CABRERA, HEE CHAN MOISES" userId="2bb627b7-d7cd-42e8-a532-6eea21593b80" providerId="ADAL" clId="{B7AFE269-6BCF-470C-BA21-004F22E62AEE}" dt="2021-12-28T16:19:01.031" v="2546" actId="6264"/>
          <ac:spMkLst>
            <pc:docMk/>
            <pc:sldMk cId="685156996" sldId="295"/>
            <ac:spMk id="3" creationId="{DA7B5AD7-0F69-49CD-8038-193CB8FCB1A8}"/>
          </ac:spMkLst>
        </pc:spChg>
        <pc:spChg chg="add mod ord">
          <ac:chgData name="KIM CABRERA, HEE CHAN MOISES" userId="2bb627b7-d7cd-42e8-a532-6eea21593b80" providerId="ADAL" clId="{B7AFE269-6BCF-470C-BA21-004F22E62AEE}" dt="2022-01-03T02:28:46.388" v="11346" actId="26606"/>
          <ac:spMkLst>
            <pc:docMk/>
            <pc:sldMk cId="685156996" sldId="295"/>
            <ac:spMk id="4" creationId="{727860A3-7816-438E-A894-14B07804D06D}"/>
          </ac:spMkLst>
        </pc:spChg>
        <pc:spChg chg="add del">
          <ac:chgData name="KIM CABRERA, HEE CHAN MOISES" userId="2bb627b7-d7cd-42e8-a532-6eea21593b80" providerId="ADAL" clId="{B7AFE269-6BCF-470C-BA21-004F22E62AEE}" dt="2021-12-16T16:09:29.265" v="2094" actId="26606"/>
          <ac:spMkLst>
            <pc:docMk/>
            <pc:sldMk cId="685156996" sldId="295"/>
            <ac:spMk id="7" creationId="{D8386171-E87D-46AB-8718-4CE2A88748BD}"/>
          </ac:spMkLst>
        </pc:spChg>
        <pc:spChg chg="add del">
          <ac:chgData name="KIM CABRERA, HEE CHAN MOISES" userId="2bb627b7-d7cd-42e8-a532-6eea21593b80" providerId="ADAL" clId="{B7AFE269-6BCF-470C-BA21-004F22E62AEE}" dt="2021-12-16T16:09:29.265" v="2094" actId="26606"/>
          <ac:spMkLst>
            <pc:docMk/>
            <pc:sldMk cId="685156996" sldId="295"/>
            <ac:spMk id="9" creationId="{207CB456-8849-413C-8210-B663779A32E0}"/>
          </ac:spMkLst>
        </pc:spChg>
        <pc:spChg chg="add del">
          <ac:chgData name="KIM CABRERA, HEE CHAN MOISES" userId="2bb627b7-d7cd-42e8-a532-6eea21593b80" providerId="ADAL" clId="{B7AFE269-6BCF-470C-BA21-004F22E62AEE}" dt="2021-12-16T16:09:29.265" v="2094" actId="26606"/>
          <ac:spMkLst>
            <pc:docMk/>
            <pc:sldMk cId="685156996" sldId="295"/>
            <ac:spMk id="11" creationId="{E513936D-D1EB-4E42-A97F-942BA1F3DFA7}"/>
          </ac:spMkLst>
        </pc:spChg>
        <pc:spChg chg="add">
          <ac:chgData name="KIM CABRERA, HEE CHAN MOISES" userId="2bb627b7-d7cd-42e8-a532-6eea21593b80" providerId="ADAL" clId="{B7AFE269-6BCF-470C-BA21-004F22E62AEE}" dt="2022-01-03T02:28:46.388" v="11346" actId="26606"/>
          <ac:spMkLst>
            <pc:docMk/>
            <pc:sldMk cId="685156996" sldId="295"/>
            <ac:spMk id="12" creationId="{426B127E-6498-4C77-9C9D-4553A5113B80}"/>
          </ac:spMkLst>
        </pc:spChg>
        <pc:spChg chg="add">
          <ac:chgData name="KIM CABRERA, HEE CHAN MOISES" userId="2bb627b7-d7cd-42e8-a532-6eea21593b80" providerId="ADAL" clId="{B7AFE269-6BCF-470C-BA21-004F22E62AEE}" dt="2022-01-03T02:28:46.388" v="11346" actId="26606"/>
          <ac:spMkLst>
            <pc:docMk/>
            <pc:sldMk cId="685156996" sldId="295"/>
            <ac:spMk id="14" creationId="{4AC6B390-BC59-4F1D-A0EE-D71A92F0A0B2}"/>
          </ac:spMkLst>
        </pc:spChg>
        <pc:spChg chg="add">
          <ac:chgData name="KIM CABRERA, HEE CHAN MOISES" userId="2bb627b7-d7cd-42e8-a532-6eea21593b80" providerId="ADAL" clId="{B7AFE269-6BCF-470C-BA21-004F22E62AEE}" dt="2022-01-03T02:28:46.388" v="11346" actId="26606"/>
          <ac:spMkLst>
            <pc:docMk/>
            <pc:sldMk cId="685156996" sldId="295"/>
            <ac:spMk id="16" creationId="{B6C60D79-16F1-4C4B-B7E3-7634E7069CDE}"/>
          </ac:spMkLst>
        </pc:spChg>
        <pc:spChg chg="add del">
          <ac:chgData name="KIM CABRERA, HEE CHAN MOISES" userId="2bb627b7-d7cd-42e8-a532-6eea21593b80" providerId="ADAL" clId="{B7AFE269-6BCF-470C-BA21-004F22E62AEE}" dt="2021-12-16T16:09:25.295" v="2089" actId="26606"/>
          <ac:spMkLst>
            <pc:docMk/>
            <pc:sldMk cId="685156996" sldId="295"/>
            <ac:spMk id="18" creationId="{D8386171-E87D-46AB-8718-4CE2A88748BD}"/>
          </ac:spMkLst>
        </pc:spChg>
        <pc:spChg chg="add del">
          <ac:chgData name="KIM CABRERA, HEE CHAN MOISES" userId="2bb627b7-d7cd-42e8-a532-6eea21593b80" providerId="ADAL" clId="{B7AFE269-6BCF-470C-BA21-004F22E62AEE}" dt="2021-12-16T16:09:25.295" v="2089" actId="26606"/>
          <ac:spMkLst>
            <pc:docMk/>
            <pc:sldMk cId="685156996" sldId="295"/>
            <ac:spMk id="20" creationId="{207CB456-8849-413C-8210-B663779A32E0}"/>
          </ac:spMkLst>
        </pc:spChg>
        <pc:spChg chg="add del">
          <ac:chgData name="KIM CABRERA, HEE CHAN MOISES" userId="2bb627b7-d7cd-42e8-a532-6eea21593b80" providerId="ADAL" clId="{B7AFE269-6BCF-470C-BA21-004F22E62AEE}" dt="2021-12-16T16:09:25.295" v="2089" actId="26606"/>
          <ac:spMkLst>
            <pc:docMk/>
            <pc:sldMk cId="685156996" sldId="295"/>
            <ac:spMk id="22" creationId="{E513936D-D1EB-4E42-A97F-942BA1F3DFA7}"/>
          </ac:spMkLst>
        </pc:spChg>
        <pc:spChg chg="add del">
          <ac:chgData name="KIM CABRERA, HEE CHAN MOISES" userId="2bb627b7-d7cd-42e8-a532-6eea21593b80" providerId="ADAL" clId="{B7AFE269-6BCF-470C-BA21-004F22E62AEE}" dt="2021-12-16T16:09:26.336" v="2091" actId="26606"/>
          <ac:spMkLst>
            <pc:docMk/>
            <pc:sldMk cId="685156996" sldId="295"/>
            <ac:spMk id="26" creationId="{D8386171-E87D-46AB-8718-4CE2A88748BD}"/>
          </ac:spMkLst>
        </pc:spChg>
        <pc:spChg chg="add del">
          <ac:chgData name="KIM CABRERA, HEE CHAN MOISES" userId="2bb627b7-d7cd-42e8-a532-6eea21593b80" providerId="ADAL" clId="{B7AFE269-6BCF-470C-BA21-004F22E62AEE}" dt="2021-12-16T16:09:26.336" v="2091" actId="26606"/>
          <ac:spMkLst>
            <pc:docMk/>
            <pc:sldMk cId="685156996" sldId="295"/>
            <ac:spMk id="27" creationId="{207CB456-8849-413C-8210-B663779A32E0}"/>
          </ac:spMkLst>
        </pc:spChg>
        <pc:spChg chg="add del">
          <ac:chgData name="KIM CABRERA, HEE CHAN MOISES" userId="2bb627b7-d7cd-42e8-a532-6eea21593b80" providerId="ADAL" clId="{B7AFE269-6BCF-470C-BA21-004F22E62AEE}" dt="2021-12-16T16:09:26.336" v="2091" actId="26606"/>
          <ac:spMkLst>
            <pc:docMk/>
            <pc:sldMk cId="685156996" sldId="295"/>
            <ac:spMk id="28" creationId="{E513936D-D1EB-4E42-A97F-942BA1F3DFA7}"/>
          </ac:spMkLst>
        </pc:spChg>
        <pc:spChg chg="add del">
          <ac:chgData name="KIM CABRERA, HEE CHAN MOISES" userId="2bb627b7-d7cd-42e8-a532-6eea21593b80" providerId="ADAL" clId="{B7AFE269-6BCF-470C-BA21-004F22E62AEE}" dt="2021-12-16T16:09:29.258" v="2093" actId="26606"/>
          <ac:spMkLst>
            <pc:docMk/>
            <pc:sldMk cId="685156996" sldId="295"/>
            <ac:spMk id="30" creationId="{D8386171-E87D-46AB-8718-4CE2A88748BD}"/>
          </ac:spMkLst>
        </pc:spChg>
        <pc:spChg chg="add del">
          <ac:chgData name="KIM CABRERA, HEE CHAN MOISES" userId="2bb627b7-d7cd-42e8-a532-6eea21593b80" providerId="ADAL" clId="{B7AFE269-6BCF-470C-BA21-004F22E62AEE}" dt="2021-12-16T16:09:29.258" v="2093" actId="26606"/>
          <ac:spMkLst>
            <pc:docMk/>
            <pc:sldMk cId="685156996" sldId="295"/>
            <ac:spMk id="31" creationId="{207CB456-8849-413C-8210-B663779A32E0}"/>
          </ac:spMkLst>
        </pc:spChg>
        <pc:spChg chg="add del">
          <ac:chgData name="KIM CABRERA, HEE CHAN MOISES" userId="2bb627b7-d7cd-42e8-a532-6eea21593b80" providerId="ADAL" clId="{B7AFE269-6BCF-470C-BA21-004F22E62AEE}" dt="2021-12-16T16:09:29.258" v="2093" actId="26606"/>
          <ac:spMkLst>
            <pc:docMk/>
            <pc:sldMk cId="685156996" sldId="295"/>
            <ac:spMk id="32" creationId="{E513936D-D1EB-4E42-A97F-942BA1F3DFA7}"/>
          </ac:spMkLst>
        </pc:spChg>
        <pc:spChg chg="add del">
          <ac:chgData name="KIM CABRERA, HEE CHAN MOISES" userId="2bb627b7-d7cd-42e8-a532-6eea21593b80" providerId="ADAL" clId="{B7AFE269-6BCF-470C-BA21-004F22E62AEE}" dt="2021-12-28T16:19:01.031" v="2546" actId="6264"/>
          <ac:spMkLst>
            <pc:docMk/>
            <pc:sldMk cId="685156996" sldId="295"/>
            <ac:spMk id="35" creationId="{D8386171-E87D-46AB-8718-4CE2A88748BD}"/>
          </ac:spMkLst>
        </pc:spChg>
        <pc:spChg chg="add del">
          <ac:chgData name="KIM CABRERA, HEE CHAN MOISES" userId="2bb627b7-d7cd-42e8-a532-6eea21593b80" providerId="ADAL" clId="{B7AFE269-6BCF-470C-BA21-004F22E62AEE}" dt="2021-12-28T16:19:01.031" v="2546" actId="6264"/>
          <ac:spMkLst>
            <pc:docMk/>
            <pc:sldMk cId="685156996" sldId="295"/>
            <ac:spMk id="36" creationId="{207CB456-8849-413C-8210-B663779A32E0}"/>
          </ac:spMkLst>
        </pc:spChg>
        <pc:spChg chg="add del">
          <ac:chgData name="KIM CABRERA, HEE CHAN MOISES" userId="2bb627b7-d7cd-42e8-a532-6eea21593b80" providerId="ADAL" clId="{B7AFE269-6BCF-470C-BA21-004F22E62AEE}" dt="2021-12-28T16:19:01.031" v="2546" actId="6264"/>
          <ac:spMkLst>
            <pc:docMk/>
            <pc:sldMk cId="685156996" sldId="295"/>
            <ac:spMk id="37" creationId="{E513936D-D1EB-4E42-A97F-942BA1F3DFA7}"/>
          </ac:spMkLst>
        </pc:spChg>
        <pc:picChg chg="add mod ord">
          <ac:chgData name="KIM CABRERA, HEE CHAN MOISES" userId="2bb627b7-d7cd-42e8-a532-6eea21593b80" providerId="ADAL" clId="{B7AFE269-6BCF-470C-BA21-004F22E62AEE}" dt="2022-01-03T02:28:46.388" v="11346" actId="26606"/>
          <ac:picMkLst>
            <pc:docMk/>
            <pc:sldMk cId="685156996" sldId="295"/>
            <ac:picMk id="9" creationId="{49588956-53D5-4E87-A7B7-EC25A793C76F}"/>
          </ac:picMkLst>
        </pc:picChg>
        <pc:cxnChg chg="add del">
          <ac:chgData name="KIM CABRERA, HEE CHAN MOISES" userId="2bb627b7-d7cd-42e8-a532-6eea21593b80" providerId="ADAL" clId="{B7AFE269-6BCF-470C-BA21-004F22E62AEE}" dt="2021-12-16T16:09:29.265" v="2094" actId="26606"/>
          <ac:cxnSpMkLst>
            <pc:docMk/>
            <pc:sldMk cId="685156996" sldId="295"/>
            <ac:cxnSpMk id="13" creationId="{AFA75EE9-0DE4-4982-A870-290AD61EAAD7}"/>
          </ac:cxnSpMkLst>
        </pc:cxnChg>
        <pc:cxnChg chg="add del">
          <ac:chgData name="KIM CABRERA, HEE CHAN MOISES" userId="2bb627b7-d7cd-42e8-a532-6eea21593b80" providerId="ADAL" clId="{B7AFE269-6BCF-470C-BA21-004F22E62AEE}" dt="2021-12-16T16:09:25.295" v="2089" actId="26606"/>
          <ac:cxnSpMkLst>
            <pc:docMk/>
            <pc:sldMk cId="685156996" sldId="295"/>
            <ac:cxnSpMk id="24" creationId="{AFA75EE9-0DE4-4982-A870-290AD61EAAD7}"/>
          </ac:cxnSpMkLst>
        </pc:cxnChg>
        <pc:cxnChg chg="add del">
          <ac:chgData name="KIM CABRERA, HEE CHAN MOISES" userId="2bb627b7-d7cd-42e8-a532-6eea21593b80" providerId="ADAL" clId="{B7AFE269-6BCF-470C-BA21-004F22E62AEE}" dt="2021-12-16T16:09:29.258" v="2093" actId="26606"/>
          <ac:cxnSpMkLst>
            <pc:docMk/>
            <pc:sldMk cId="685156996" sldId="295"/>
            <ac:cxnSpMk id="33" creationId="{AFA75EE9-0DE4-4982-A870-290AD61EAAD7}"/>
          </ac:cxnSpMkLst>
        </pc:cxnChg>
        <pc:cxnChg chg="add del">
          <ac:chgData name="KIM CABRERA, HEE CHAN MOISES" userId="2bb627b7-d7cd-42e8-a532-6eea21593b80" providerId="ADAL" clId="{B7AFE269-6BCF-470C-BA21-004F22E62AEE}" dt="2021-12-28T16:19:01.031" v="2546" actId="6264"/>
          <ac:cxnSpMkLst>
            <pc:docMk/>
            <pc:sldMk cId="685156996" sldId="295"/>
            <ac:cxnSpMk id="38" creationId="{AFA75EE9-0DE4-4982-A870-290AD61EAAD7}"/>
          </ac:cxnSpMkLst>
        </pc:cxnChg>
      </pc:sldChg>
      <pc:sldChg chg="addSp delSp modSp new mod setBg setClrOvrMap delDesignElem chgLayout">
        <pc:chgData name="KIM CABRERA, HEE CHAN MOISES" userId="2bb627b7-d7cd-42e8-a532-6eea21593b80" providerId="ADAL" clId="{B7AFE269-6BCF-470C-BA21-004F22E62AEE}" dt="2022-01-03T02:27:50.452" v="11337"/>
        <pc:sldMkLst>
          <pc:docMk/>
          <pc:sldMk cId="2788361667" sldId="296"/>
        </pc:sldMkLst>
        <pc:spChg chg="mod ord">
          <ac:chgData name="KIM CABRERA, HEE CHAN MOISES" userId="2bb627b7-d7cd-42e8-a532-6eea21593b80" providerId="ADAL" clId="{B7AFE269-6BCF-470C-BA21-004F22E62AEE}" dt="2021-12-29T19:24:23.180" v="7224" actId="26606"/>
          <ac:spMkLst>
            <pc:docMk/>
            <pc:sldMk cId="2788361667" sldId="296"/>
            <ac:spMk id="2" creationId="{7C297269-9F94-41C7-B5DA-AED10D814604}"/>
          </ac:spMkLst>
        </pc:spChg>
        <pc:spChg chg="del">
          <ac:chgData name="KIM CABRERA, HEE CHAN MOISES" userId="2bb627b7-d7cd-42e8-a532-6eea21593b80" providerId="ADAL" clId="{B7AFE269-6BCF-470C-BA21-004F22E62AEE}" dt="2021-12-16T16:11:19.416" v="2107" actId="478"/>
          <ac:spMkLst>
            <pc:docMk/>
            <pc:sldMk cId="2788361667" sldId="296"/>
            <ac:spMk id="3" creationId="{B9589A88-0B55-4B3E-8814-9BC9E52B1405}"/>
          </ac:spMkLst>
        </pc:spChg>
        <pc:spChg chg="add del mod">
          <ac:chgData name="KIM CABRERA, HEE CHAN MOISES" userId="2bb627b7-d7cd-42e8-a532-6eea21593b80" providerId="ADAL" clId="{B7AFE269-6BCF-470C-BA21-004F22E62AEE}" dt="2021-12-28T16:24:38.246" v="2649" actId="6264"/>
          <ac:spMkLst>
            <pc:docMk/>
            <pc:sldMk cId="2788361667" sldId="296"/>
            <ac:spMk id="3" creationId="{F86D99B9-44E8-4C2D-B51D-B81D80BFA1DB}"/>
          </ac:spMkLst>
        </pc:spChg>
        <pc:spChg chg="add del mod ord">
          <ac:chgData name="KIM CABRERA, HEE CHAN MOISES" userId="2bb627b7-d7cd-42e8-a532-6eea21593b80" providerId="ADAL" clId="{B7AFE269-6BCF-470C-BA21-004F22E62AEE}" dt="2021-12-29T19:20:42.204" v="7152"/>
          <ac:spMkLst>
            <pc:docMk/>
            <pc:sldMk cId="2788361667" sldId="296"/>
            <ac:spMk id="4" creationId="{89E7C8F6-3100-494C-BEB7-83C640164C00}"/>
          </ac:spMkLst>
        </pc:spChg>
        <pc:spChg chg="add del">
          <ac:chgData name="KIM CABRERA, HEE CHAN MOISES" userId="2bb627b7-d7cd-42e8-a532-6eea21593b80" providerId="ADAL" clId="{B7AFE269-6BCF-470C-BA21-004F22E62AEE}" dt="2021-12-28T16:24:38.246" v="2649" actId="6264"/>
          <ac:spMkLst>
            <pc:docMk/>
            <pc:sldMk cId="2788361667" sldId="296"/>
            <ac:spMk id="7" creationId="{D8386171-E87D-46AB-8718-4CE2A88748BD}"/>
          </ac:spMkLst>
        </pc:spChg>
        <pc:spChg chg="add del">
          <ac:chgData name="KIM CABRERA, HEE CHAN MOISES" userId="2bb627b7-d7cd-42e8-a532-6eea21593b80" providerId="ADAL" clId="{B7AFE269-6BCF-470C-BA21-004F22E62AEE}" dt="2021-12-29T19:22:20.245" v="7165" actId="26606"/>
          <ac:spMkLst>
            <pc:docMk/>
            <pc:sldMk cId="2788361667" sldId="296"/>
            <ac:spMk id="8" creationId="{E49CC64F-7275-4E33-961B-0C5CDC439875}"/>
          </ac:spMkLst>
        </pc:spChg>
        <pc:spChg chg="add del">
          <ac:chgData name="KIM CABRERA, HEE CHAN MOISES" userId="2bb627b7-d7cd-42e8-a532-6eea21593b80" providerId="ADAL" clId="{B7AFE269-6BCF-470C-BA21-004F22E62AEE}" dt="2021-12-28T16:24:38.246" v="2649" actId="6264"/>
          <ac:spMkLst>
            <pc:docMk/>
            <pc:sldMk cId="2788361667" sldId="296"/>
            <ac:spMk id="9" creationId="{207CB456-8849-413C-8210-B663779A32E0}"/>
          </ac:spMkLst>
        </pc:spChg>
        <pc:spChg chg="add del">
          <ac:chgData name="KIM CABRERA, HEE CHAN MOISES" userId="2bb627b7-d7cd-42e8-a532-6eea21593b80" providerId="ADAL" clId="{B7AFE269-6BCF-470C-BA21-004F22E62AEE}" dt="2022-01-03T02:27:50.452" v="11337"/>
          <ac:spMkLst>
            <pc:docMk/>
            <pc:sldMk cId="2788361667" sldId="296"/>
            <ac:spMk id="10" creationId="{87CC2527-562A-4F69-B487-4371E5B243E7}"/>
          </ac:spMkLst>
        </pc:spChg>
        <pc:spChg chg="add del">
          <ac:chgData name="KIM CABRERA, HEE CHAN MOISES" userId="2bb627b7-d7cd-42e8-a532-6eea21593b80" providerId="ADAL" clId="{B7AFE269-6BCF-470C-BA21-004F22E62AEE}" dt="2021-12-28T16:24:38.246" v="2649" actId="6264"/>
          <ac:spMkLst>
            <pc:docMk/>
            <pc:sldMk cId="2788361667" sldId="296"/>
            <ac:spMk id="11" creationId="{E513936D-D1EB-4E42-A97F-942BA1F3DFA7}"/>
          </ac:spMkLst>
        </pc:spChg>
        <pc:picChg chg="add mod">
          <ac:chgData name="KIM CABRERA, HEE CHAN MOISES" userId="2bb627b7-d7cd-42e8-a532-6eea21593b80" providerId="ADAL" clId="{B7AFE269-6BCF-470C-BA21-004F22E62AEE}" dt="2021-12-29T19:24:23.180" v="7224" actId="26606"/>
          <ac:picMkLst>
            <pc:docMk/>
            <pc:sldMk cId="2788361667" sldId="296"/>
            <ac:picMk id="6" creationId="{C32E14FD-E1D6-4062-A685-9DE7C109BE32}"/>
          </ac:picMkLst>
        </pc:picChg>
        <pc:cxnChg chg="add del">
          <ac:chgData name="KIM CABRERA, HEE CHAN MOISES" userId="2bb627b7-d7cd-42e8-a532-6eea21593b80" providerId="ADAL" clId="{B7AFE269-6BCF-470C-BA21-004F22E62AEE}" dt="2022-01-03T02:27:50.452" v="11337"/>
          <ac:cxnSpMkLst>
            <pc:docMk/>
            <pc:sldMk cId="2788361667" sldId="296"/>
            <ac:cxnSpMk id="12" creationId="{BCDAEC91-5BCE-4B55-9CC0-43EF94CB734B}"/>
          </ac:cxnSpMkLst>
        </pc:cxnChg>
        <pc:cxnChg chg="add del">
          <ac:chgData name="KIM CABRERA, HEE CHAN MOISES" userId="2bb627b7-d7cd-42e8-a532-6eea21593b80" providerId="ADAL" clId="{B7AFE269-6BCF-470C-BA21-004F22E62AEE}" dt="2021-12-28T16:24:38.246" v="2649" actId="6264"/>
          <ac:cxnSpMkLst>
            <pc:docMk/>
            <pc:sldMk cId="2788361667" sldId="296"/>
            <ac:cxnSpMk id="13" creationId="{AFA75EE9-0DE4-4982-A870-290AD61EAAD7}"/>
          </ac:cxnSpMkLst>
        </pc:cxnChg>
      </pc:sldChg>
      <pc:sldChg chg="addSp delSp modSp new mod setBg delDesignElem chgLayout modNotesTx">
        <pc:chgData name="KIM CABRERA, HEE CHAN MOISES" userId="2bb627b7-d7cd-42e8-a532-6eea21593b80" providerId="ADAL" clId="{B7AFE269-6BCF-470C-BA21-004F22E62AEE}" dt="2022-01-04T15:35:56.018" v="13853" actId="255"/>
        <pc:sldMkLst>
          <pc:docMk/>
          <pc:sldMk cId="3890447020" sldId="297"/>
        </pc:sldMkLst>
        <pc:spChg chg="mod ord">
          <ac:chgData name="KIM CABRERA, HEE CHAN MOISES" userId="2bb627b7-d7cd-42e8-a532-6eea21593b80" providerId="ADAL" clId="{B7AFE269-6BCF-470C-BA21-004F22E62AEE}" dt="2022-01-04T15:35:56.018" v="13853" actId="255"/>
          <ac:spMkLst>
            <pc:docMk/>
            <pc:sldMk cId="3890447020" sldId="297"/>
            <ac:spMk id="2" creationId="{E47C0B20-B73D-4825-B700-9FB628489737}"/>
          </ac:spMkLst>
        </pc:spChg>
        <pc:spChg chg="add del mod">
          <ac:chgData name="KIM CABRERA, HEE CHAN MOISES" userId="2bb627b7-d7cd-42e8-a532-6eea21593b80" providerId="ADAL" clId="{B7AFE269-6BCF-470C-BA21-004F22E62AEE}" dt="2021-12-28T16:24:38.246" v="2649" actId="6264"/>
          <ac:spMkLst>
            <pc:docMk/>
            <pc:sldMk cId="3890447020" sldId="297"/>
            <ac:spMk id="3" creationId="{045A8C6E-375F-4DB5-9568-A7CC5FDDEE57}"/>
          </ac:spMkLst>
        </pc:spChg>
        <pc:spChg chg="add del mod">
          <ac:chgData name="KIM CABRERA, HEE CHAN MOISES" userId="2bb627b7-d7cd-42e8-a532-6eea21593b80" providerId="ADAL" clId="{B7AFE269-6BCF-470C-BA21-004F22E62AEE}" dt="2022-01-04T06:07:35.503" v="12522"/>
          <ac:spMkLst>
            <pc:docMk/>
            <pc:sldMk cId="3890447020" sldId="297"/>
            <ac:spMk id="3" creationId="{0CFFD76A-DA23-47C8-9331-7AEF4B336F03}"/>
          </ac:spMkLst>
        </pc:spChg>
        <pc:spChg chg="add del mod ord">
          <ac:chgData name="KIM CABRERA, HEE CHAN MOISES" userId="2bb627b7-d7cd-42e8-a532-6eea21593b80" providerId="ADAL" clId="{B7AFE269-6BCF-470C-BA21-004F22E62AEE}" dt="2022-01-03T02:44:42.656" v="11496" actId="478"/>
          <ac:spMkLst>
            <pc:docMk/>
            <pc:sldMk cId="3890447020" sldId="297"/>
            <ac:spMk id="3" creationId="{9AF3DC41-F263-4E38-AC7D-C966B47BCD58}"/>
          </ac:spMkLst>
        </pc:spChg>
        <pc:spChg chg="del">
          <ac:chgData name="KIM CABRERA, HEE CHAN MOISES" userId="2bb627b7-d7cd-42e8-a532-6eea21593b80" providerId="ADAL" clId="{B7AFE269-6BCF-470C-BA21-004F22E62AEE}" dt="2021-12-16T16:13:26.371" v="2156"/>
          <ac:spMkLst>
            <pc:docMk/>
            <pc:sldMk cId="3890447020" sldId="297"/>
            <ac:spMk id="3" creationId="{9D2D303F-7B07-446D-9091-2CF8C5787634}"/>
          </ac:spMkLst>
        </pc:spChg>
        <pc:spChg chg="add del mod">
          <ac:chgData name="KIM CABRERA, HEE CHAN MOISES" userId="2bb627b7-d7cd-42e8-a532-6eea21593b80" providerId="ADAL" clId="{B7AFE269-6BCF-470C-BA21-004F22E62AEE}" dt="2021-12-28T16:24:38.246" v="2649" actId="6264"/>
          <ac:spMkLst>
            <pc:docMk/>
            <pc:sldMk cId="3890447020" sldId="297"/>
            <ac:spMk id="4" creationId="{D0A184AB-28E7-4439-AEAF-B4A4ABB35B3A}"/>
          </ac:spMkLst>
        </pc:spChg>
        <pc:spChg chg="add mod">
          <ac:chgData name="KIM CABRERA, HEE CHAN MOISES" userId="2bb627b7-d7cd-42e8-a532-6eea21593b80" providerId="ADAL" clId="{B7AFE269-6BCF-470C-BA21-004F22E62AEE}" dt="2022-01-04T06:44:10.087" v="13043" actId="20577"/>
          <ac:spMkLst>
            <pc:docMk/>
            <pc:sldMk cId="3890447020" sldId="297"/>
            <ac:spMk id="4" creationId="{F04A207C-BE14-4AAC-B79B-751A21E9CEB2}"/>
          </ac:spMkLst>
        </pc:spChg>
        <pc:spChg chg="add del mod">
          <ac:chgData name="KIM CABRERA, HEE CHAN MOISES" userId="2bb627b7-d7cd-42e8-a532-6eea21593b80" providerId="ADAL" clId="{B7AFE269-6BCF-470C-BA21-004F22E62AEE}" dt="2021-12-29T22:37:53.554" v="7236"/>
          <ac:spMkLst>
            <pc:docMk/>
            <pc:sldMk cId="3890447020" sldId="297"/>
            <ac:spMk id="7" creationId="{4F7F9F84-9EA6-4B4D-99DD-8D9899F1C72D}"/>
          </ac:spMkLst>
        </pc:spChg>
        <pc:spChg chg="add mod">
          <ac:chgData name="KIM CABRERA, HEE CHAN MOISES" userId="2bb627b7-d7cd-42e8-a532-6eea21593b80" providerId="ADAL" clId="{B7AFE269-6BCF-470C-BA21-004F22E62AEE}" dt="2022-01-04T06:55:25.069" v="13285" actId="1076"/>
          <ac:spMkLst>
            <pc:docMk/>
            <pc:sldMk cId="3890447020" sldId="297"/>
            <ac:spMk id="7" creationId="{C0EF356A-B13B-4617-AFC9-01B2D6475A7B}"/>
          </ac:spMkLst>
        </pc:spChg>
        <pc:spChg chg="add del">
          <ac:chgData name="KIM CABRERA, HEE CHAN MOISES" userId="2bb627b7-d7cd-42e8-a532-6eea21593b80" providerId="ADAL" clId="{B7AFE269-6BCF-470C-BA21-004F22E62AEE}" dt="2021-12-28T16:24:38.246" v="2649" actId="6264"/>
          <ac:spMkLst>
            <pc:docMk/>
            <pc:sldMk cId="3890447020" sldId="297"/>
            <ac:spMk id="10" creationId="{F0DCC097-1DB8-4B6D-85D0-6FBA0E1CA4BA}"/>
          </ac:spMkLst>
        </pc:spChg>
        <pc:spChg chg="add del">
          <ac:chgData name="KIM CABRERA, HEE CHAN MOISES" userId="2bb627b7-d7cd-42e8-a532-6eea21593b80" providerId="ADAL" clId="{B7AFE269-6BCF-470C-BA21-004F22E62AEE}" dt="2021-12-28T16:24:38.246" v="2649" actId="6264"/>
          <ac:spMkLst>
            <pc:docMk/>
            <pc:sldMk cId="3890447020" sldId="297"/>
            <ac:spMk id="12" creationId="{E0B58608-23C8-4441-994D-C6823EEE1DB7}"/>
          </ac:spMkLst>
        </pc:spChg>
        <pc:spChg chg="add del mod">
          <ac:chgData name="KIM CABRERA, HEE CHAN MOISES" userId="2bb627b7-d7cd-42e8-a532-6eea21593b80" providerId="ADAL" clId="{B7AFE269-6BCF-470C-BA21-004F22E62AEE}" dt="2021-12-29T22:39:15.720" v="7240"/>
          <ac:spMkLst>
            <pc:docMk/>
            <pc:sldMk cId="3890447020" sldId="297"/>
            <ac:spMk id="13" creationId="{EE760948-B06B-4995-89DE-6FBD09A0E54E}"/>
          </ac:spMkLst>
        </pc:spChg>
        <pc:spChg chg="add mod">
          <ac:chgData name="KIM CABRERA, HEE CHAN MOISES" userId="2bb627b7-d7cd-42e8-a532-6eea21593b80" providerId="ADAL" clId="{B7AFE269-6BCF-470C-BA21-004F22E62AEE}" dt="2021-12-29T23:17:29.898" v="7741" actId="1076"/>
          <ac:spMkLst>
            <pc:docMk/>
            <pc:sldMk cId="3890447020" sldId="297"/>
            <ac:spMk id="17" creationId="{001CFBEF-E46D-46F1-9560-0A3950460824}"/>
          </ac:spMkLst>
        </pc:spChg>
        <pc:picChg chg="add del mod ord">
          <ac:chgData name="KIM CABRERA, HEE CHAN MOISES" userId="2bb627b7-d7cd-42e8-a532-6eea21593b80" providerId="ADAL" clId="{B7AFE269-6BCF-470C-BA21-004F22E62AEE}" dt="2021-12-29T22:37:46.514" v="7235" actId="478"/>
          <ac:picMkLst>
            <pc:docMk/>
            <pc:sldMk cId="3890447020" sldId="297"/>
            <ac:picMk id="5" creationId="{4D7DECD1-D01C-4FD1-9850-B03350009431}"/>
          </ac:picMkLst>
        </pc:picChg>
        <pc:picChg chg="add del mod">
          <ac:chgData name="KIM CABRERA, HEE CHAN MOISES" userId="2bb627b7-d7cd-42e8-a532-6eea21593b80" providerId="ADAL" clId="{B7AFE269-6BCF-470C-BA21-004F22E62AEE}" dt="2021-12-29T22:39:10.218" v="7239" actId="478"/>
          <ac:picMkLst>
            <pc:docMk/>
            <pc:sldMk cId="3890447020" sldId="297"/>
            <ac:picMk id="9" creationId="{29DD0E60-319C-4990-BF1D-7868CF24F193}"/>
          </ac:picMkLst>
        </pc:picChg>
        <pc:picChg chg="add mod">
          <ac:chgData name="KIM CABRERA, HEE CHAN MOISES" userId="2bb627b7-d7cd-42e8-a532-6eea21593b80" providerId="ADAL" clId="{B7AFE269-6BCF-470C-BA21-004F22E62AEE}" dt="2022-01-04T06:53:39.282" v="13241" actId="1076"/>
          <ac:picMkLst>
            <pc:docMk/>
            <pc:sldMk cId="3890447020" sldId="297"/>
            <ac:picMk id="15" creationId="{8708ED02-9629-45F3-B3E6-EC17B70D9653}"/>
          </ac:picMkLst>
        </pc:picChg>
      </pc:sldChg>
      <pc:sldChg chg="addSp delSp modSp new mod setBg delDesignElem chgLayout modNotesTx">
        <pc:chgData name="KIM CABRERA, HEE CHAN MOISES" userId="2bb627b7-d7cd-42e8-a532-6eea21593b80" providerId="ADAL" clId="{B7AFE269-6BCF-470C-BA21-004F22E62AEE}" dt="2022-01-04T15:36:08.458" v="13860" actId="255"/>
        <pc:sldMkLst>
          <pc:docMk/>
          <pc:sldMk cId="4246477460" sldId="298"/>
        </pc:sldMkLst>
        <pc:spChg chg="mod ord">
          <ac:chgData name="KIM CABRERA, HEE CHAN MOISES" userId="2bb627b7-d7cd-42e8-a532-6eea21593b80" providerId="ADAL" clId="{B7AFE269-6BCF-470C-BA21-004F22E62AEE}" dt="2022-01-04T15:36:08.458" v="13860" actId="255"/>
          <ac:spMkLst>
            <pc:docMk/>
            <pc:sldMk cId="4246477460" sldId="298"/>
            <ac:spMk id="2" creationId="{EF46CA56-643E-4204-B848-2CFC5FBDB9A4}"/>
          </ac:spMkLst>
        </pc:spChg>
        <pc:spChg chg="del mod">
          <ac:chgData name="KIM CABRERA, HEE CHAN MOISES" userId="2bb627b7-d7cd-42e8-a532-6eea21593b80" providerId="ADAL" clId="{B7AFE269-6BCF-470C-BA21-004F22E62AEE}" dt="2021-12-16T16:16:37.956" v="2194"/>
          <ac:spMkLst>
            <pc:docMk/>
            <pc:sldMk cId="4246477460" sldId="298"/>
            <ac:spMk id="3" creationId="{BA766B0A-09CF-4A60-9E89-BC837837C936}"/>
          </ac:spMkLst>
        </pc:spChg>
        <pc:spChg chg="add del mod">
          <ac:chgData name="KIM CABRERA, HEE CHAN MOISES" userId="2bb627b7-d7cd-42e8-a532-6eea21593b80" providerId="ADAL" clId="{B7AFE269-6BCF-470C-BA21-004F22E62AEE}" dt="2021-12-28T16:24:38.246" v="2649" actId="6264"/>
          <ac:spMkLst>
            <pc:docMk/>
            <pc:sldMk cId="4246477460" sldId="298"/>
            <ac:spMk id="3" creationId="{E9188E8B-E8D8-4538-9575-D7DB69B4CB38}"/>
          </ac:spMkLst>
        </pc:spChg>
        <pc:spChg chg="add del mod">
          <ac:chgData name="KIM CABRERA, HEE CHAN MOISES" userId="2bb627b7-d7cd-42e8-a532-6eea21593b80" providerId="ADAL" clId="{B7AFE269-6BCF-470C-BA21-004F22E62AEE}" dt="2021-12-28T16:24:38.246" v="2649" actId="6264"/>
          <ac:spMkLst>
            <pc:docMk/>
            <pc:sldMk cId="4246477460" sldId="298"/>
            <ac:spMk id="4" creationId="{3163948D-A670-483F-8FD1-E3CC7FA04D98}"/>
          </ac:spMkLst>
        </pc:spChg>
        <pc:spChg chg="add mod">
          <ac:chgData name="KIM CABRERA, HEE CHAN MOISES" userId="2bb627b7-d7cd-42e8-a532-6eea21593b80" providerId="ADAL" clId="{B7AFE269-6BCF-470C-BA21-004F22E62AEE}" dt="2022-01-04T06:55:05.658" v="13284" actId="1076"/>
          <ac:spMkLst>
            <pc:docMk/>
            <pc:sldMk cId="4246477460" sldId="298"/>
            <ac:spMk id="8" creationId="{9AF9CAA7-5133-40E0-8ABA-77181416EFA6}"/>
          </ac:spMkLst>
        </pc:spChg>
        <pc:spChg chg="add del mod">
          <ac:chgData name="KIM CABRERA, HEE CHAN MOISES" userId="2bb627b7-d7cd-42e8-a532-6eea21593b80" providerId="ADAL" clId="{B7AFE269-6BCF-470C-BA21-004F22E62AEE}" dt="2021-12-29T22:45:50.610" v="7265"/>
          <ac:spMkLst>
            <pc:docMk/>
            <pc:sldMk cId="4246477460" sldId="298"/>
            <ac:spMk id="8" creationId="{BF4DC674-AA77-4030-BDB4-292D31A4A160}"/>
          </ac:spMkLst>
        </pc:spChg>
        <pc:spChg chg="add del">
          <ac:chgData name="KIM CABRERA, HEE CHAN MOISES" userId="2bb627b7-d7cd-42e8-a532-6eea21593b80" providerId="ADAL" clId="{B7AFE269-6BCF-470C-BA21-004F22E62AEE}" dt="2021-12-16T16:17:49.444" v="2206"/>
          <ac:spMkLst>
            <pc:docMk/>
            <pc:sldMk cId="4246477460" sldId="298"/>
            <ac:spMk id="13" creationId="{AEBFD2E3-E92B-439B-8ABD-6696DBEB2E74}"/>
          </ac:spMkLst>
        </pc:spChg>
        <pc:spChg chg="add del">
          <ac:chgData name="KIM CABRERA, HEE CHAN MOISES" userId="2bb627b7-d7cd-42e8-a532-6eea21593b80" providerId="ADAL" clId="{B7AFE269-6BCF-470C-BA21-004F22E62AEE}" dt="2021-12-16T16:16:48.276" v="2202" actId="26606"/>
          <ac:spMkLst>
            <pc:docMk/>
            <pc:sldMk cId="4246477460" sldId="298"/>
            <ac:spMk id="14" creationId="{73DE2CFE-42F2-48F0-8706-5264E012B10C}"/>
          </ac:spMkLst>
        </pc:spChg>
        <pc:spChg chg="add del">
          <ac:chgData name="KIM CABRERA, HEE CHAN MOISES" userId="2bb627b7-d7cd-42e8-a532-6eea21593b80" providerId="ADAL" clId="{B7AFE269-6BCF-470C-BA21-004F22E62AEE}" dt="2021-12-16T16:16:55.725" v="2204" actId="26606"/>
          <ac:spMkLst>
            <pc:docMk/>
            <pc:sldMk cId="4246477460" sldId="298"/>
            <ac:spMk id="16" creationId="{A5271697-90F1-4A23-8EF2-0179F2EAFACB}"/>
          </ac:spMkLst>
        </pc:spChg>
        <pc:spChg chg="add del">
          <ac:chgData name="KIM CABRERA, HEE CHAN MOISES" userId="2bb627b7-d7cd-42e8-a532-6eea21593b80" providerId="ADAL" clId="{B7AFE269-6BCF-470C-BA21-004F22E62AEE}" dt="2021-12-16T16:16:55.725" v="2204" actId="26606"/>
          <ac:spMkLst>
            <pc:docMk/>
            <pc:sldMk cId="4246477460" sldId="298"/>
            <ac:spMk id="17" creationId="{7316481C-0A49-4796-812B-0D64F063B720}"/>
          </ac:spMkLst>
        </pc:spChg>
        <pc:spChg chg="add del">
          <ac:chgData name="KIM CABRERA, HEE CHAN MOISES" userId="2bb627b7-d7cd-42e8-a532-6eea21593b80" providerId="ADAL" clId="{B7AFE269-6BCF-470C-BA21-004F22E62AEE}" dt="2021-12-16T16:16:55.725" v="2204" actId="26606"/>
          <ac:spMkLst>
            <pc:docMk/>
            <pc:sldMk cId="4246477460" sldId="298"/>
            <ac:spMk id="40" creationId="{D9F5512A-48E1-4C07-B75E-3CCC517B6804}"/>
          </ac:spMkLst>
        </pc:spChg>
        <pc:spChg chg="add del">
          <ac:chgData name="KIM CABRERA, HEE CHAN MOISES" userId="2bb627b7-d7cd-42e8-a532-6eea21593b80" providerId="ADAL" clId="{B7AFE269-6BCF-470C-BA21-004F22E62AEE}" dt="2021-12-28T16:24:38.246" v="2649" actId="6264"/>
          <ac:spMkLst>
            <pc:docMk/>
            <pc:sldMk cId="4246477460" sldId="298"/>
            <ac:spMk id="43" creationId="{40AF8A4E-93BE-4C6A-A381-D03AD59FC813}"/>
          </ac:spMkLst>
        </pc:spChg>
        <pc:spChg chg="add del">
          <ac:chgData name="KIM CABRERA, HEE CHAN MOISES" userId="2bb627b7-d7cd-42e8-a532-6eea21593b80" providerId="ADAL" clId="{B7AFE269-6BCF-470C-BA21-004F22E62AEE}" dt="2021-12-28T16:24:38.246" v="2649" actId="6264"/>
          <ac:spMkLst>
            <pc:docMk/>
            <pc:sldMk cId="4246477460" sldId="298"/>
            <ac:spMk id="44" creationId="{D6C80E47-971C-437F-B030-191115B01D68}"/>
          </ac:spMkLst>
        </pc:spChg>
        <pc:spChg chg="add del">
          <ac:chgData name="KIM CABRERA, HEE CHAN MOISES" userId="2bb627b7-d7cd-42e8-a532-6eea21593b80" providerId="ADAL" clId="{B7AFE269-6BCF-470C-BA21-004F22E62AEE}" dt="2021-12-28T16:24:38.246" v="2649" actId="6264"/>
          <ac:spMkLst>
            <pc:docMk/>
            <pc:sldMk cId="4246477460" sldId="298"/>
            <ac:spMk id="45" creationId="{3CD1EA40-7116-4FCB-9369-70F29FAA91EC}"/>
          </ac:spMkLst>
        </pc:spChg>
        <pc:spChg chg="add del">
          <ac:chgData name="KIM CABRERA, HEE CHAN MOISES" userId="2bb627b7-d7cd-42e8-a532-6eea21593b80" providerId="ADAL" clId="{B7AFE269-6BCF-470C-BA21-004F22E62AEE}" dt="2021-12-28T16:24:38.246" v="2649" actId="6264"/>
          <ac:spMkLst>
            <pc:docMk/>
            <pc:sldMk cId="4246477460" sldId="298"/>
            <ac:spMk id="46" creationId="{BF647E38-F93D-4661-8D77-CE13EEB65B5A}"/>
          </ac:spMkLst>
        </pc:spChg>
        <pc:grpChg chg="add del">
          <ac:chgData name="KIM CABRERA, HEE CHAN MOISES" userId="2bb627b7-d7cd-42e8-a532-6eea21593b80" providerId="ADAL" clId="{B7AFE269-6BCF-470C-BA21-004F22E62AEE}" dt="2021-12-16T16:16:55.725" v="2204" actId="26606"/>
          <ac:grpSpMkLst>
            <pc:docMk/>
            <pc:sldMk cId="4246477460" sldId="298"/>
            <ac:grpSpMk id="18" creationId="{1F49CE81-B2F4-47B2-9D4A-886DCE0A8404}"/>
          </ac:grpSpMkLst>
        </pc:grpChg>
        <pc:grpChg chg="add del">
          <ac:chgData name="KIM CABRERA, HEE CHAN MOISES" userId="2bb627b7-d7cd-42e8-a532-6eea21593b80" providerId="ADAL" clId="{B7AFE269-6BCF-470C-BA21-004F22E62AEE}" dt="2021-12-28T16:24:38.246" v="2649" actId="6264"/>
          <ac:grpSpMkLst>
            <pc:docMk/>
            <pc:sldMk cId="4246477460" sldId="298"/>
            <ac:grpSpMk id="47" creationId="{5CA94304-5BB9-4D36-A82D-7BC2EBCA3EA2}"/>
          </ac:grpSpMkLst>
        </pc:grpChg>
        <pc:graphicFrameChg chg="add del mod">
          <ac:chgData name="KIM CABRERA, HEE CHAN MOISES" userId="2bb627b7-d7cd-42e8-a532-6eea21593b80" providerId="ADAL" clId="{B7AFE269-6BCF-470C-BA21-004F22E62AEE}" dt="2021-12-29T22:45:29.600" v="7256"/>
          <ac:graphicFrameMkLst>
            <pc:docMk/>
            <pc:sldMk cId="4246477460" sldId="298"/>
            <ac:graphicFrameMk id="10" creationId="{904FF274-D9E9-4B59-A18A-FC2FD8023116}"/>
          </ac:graphicFrameMkLst>
        </pc:graphicFrameChg>
        <pc:graphicFrameChg chg="add del mod modGraphic">
          <ac:chgData name="KIM CABRERA, HEE CHAN MOISES" userId="2bb627b7-d7cd-42e8-a532-6eea21593b80" providerId="ADAL" clId="{B7AFE269-6BCF-470C-BA21-004F22E62AEE}" dt="2021-12-29T22:45:44.056" v="7264"/>
          <ac:graphicFrameMkLst>
            <pc:docMk/>
            <pc:sldMk cId="4246477460" sldId="298"/>
            <ac:graphicFrameMk id="12" creationId="{12E6E624-4C65-45C9-91A6-B7B7AA89F070}"/>
          </ac:graphicFrameMkLst>
        </pc:graphicFrameChg>
        <pc:graphicFrameChg chg="add mod modGraphic">
          <ac:chgData name="KIM CABRERA, HEE CHAN MOISES" userId="2bb627b7-d7cd-42e8-a532-6eea21593b80" providerId="ADAL" clId="{B7AFE269-6BCF-470C-BA21-004F22E62AEE}" dt="2022-01-04T06:54:23.444" v="13248" actId="14100"/>
          <ac:graphicFrameMkLst>
            <pc:docMk/>
            <pc:sldMk cId="4246477460" sldId="298"/>
            <ac:graphicFrameMk id="13" creationId="{BA9F8CC1-5313-427B-9293-4C05778941FB}"/>
          </ac:graphicFrameMkLst>
        </pc:graphicFrameChg>
        <pc:picChg chg="add mod ord">
          <ac:chgData name="KIM CABRERA, HEE CHAN MOISES" userId="2bb627b7-d7cd-42e8-a532-6eea21593b80" providerId="ADAL" clId="{B7AFE269-6BCF-470C-BA21-004F22E62AEE}" dt="2022-01-04T06:54:31.536" v="13280" actId="1036"/>
          <ac:picMkLst>
            <pc:docMk/>
            <pc:sldMk cId="4246477460" sldId="298"/>
            <ac:picMk id="5" creationId="{82FE73DE-0A14-43C3-92A8-8ED3EA2C84BD}"/>
          </ac:picMkLst>
        </pc:picChg>
        <pc:picChg chg="add mod">
          <ac:chgData name="KIM CABRERA, HEE CHAN MOISES" userId="2bb627b7-d7cd-42e8-a532-6eea21593b80" providerId="ADAL" clId="{B7AFE269-6BCF-470C-BA21-004F22E62AEE}" dt="2022-01-04T06:54:31.536" v="13280" actId="1036"/>
          <ac:picMkLst>
            <pc:docMk/>
            <pc:sldMk cId="4246477460" sldId="298"/>
            <ac:picMk id="7" creationId="{E0CE2712-0751-448C-AC73-1BA31CBBA789}"/>
          </ac:picMkLst>
        </pc:picChg>
        <pc:picChg chg="add mod">
          <ac:chgData name="KIM CABRERA, HEE CHAN MOISES" userId="2bb627b7-d7cd-42e8-a532-6eea21593b80" providerId="ADAL" clId="{B7AFE269-6BCF-470C-BA21-004F22E62AEE}" dt="2022-01-04T06:54:31.536" v="13280" actId="1036"/>
          <ac:picMkLst>
            <pc:docMk/>
            <pc:sldMk cId="4246477460" sldId="298"/>
            <ac:picMk id="9" creationId="{A53B791D-62D1-4012-B4D2-71CCE3B7CE8A}"/>
          </ac:picMkLst>
        </pc:picChg>
        <pc:picChg chg="add del mod ord">
          <ac:chgData name="KIM CABRERA, HEE CHAN MOISES" userId="2bb627b7-d7cd-42e8-a532-6eea21593b80" providerId="ADAL" clId="{B7AFE269-6BCF-470C-BA21-004F22E62AEE}" dt="2021-12-29T22:45:27.861" v="7254" actId="478"/>
          <ac:picMkLst>
            <pc:docMk/>
            <pc:sldMk cId="4246477460" sldId="298"/>
            <ac:picMk id="11" creationId="{17271B49-AEB4-4CC7-A42B-818A42631BC0}"/>
          </ac:picMkLst>
        </pc:picChg>
      </pc:sldChg>
      <pc:sldChg chg="addSp delSp modSp new mod setBg delDesignElem chgLayout modNotesTx">
        <pc:chgData name="KIM CABRERA, HEE CHAN MOISES" userId="2bb627b7-d7cd-42e8-a532-6eea21593b80" providerId="ADAL" clId="{B7AFE269-6BCF-470C-BA21-004F22E62AEE}" dt="2022-01-04T15:37:16.594" v="13873" actId="790"/>
        <pc:sldMkLst>
          <pc:docMk/>
          <pc:sldMk cId="2484607334" sldId="299"/>
        </pc:sldMkLst>
        <pc:spChg chg="mod ord">
          <ac:chgData name="KIM CABRERA, HEE CHAN MOISES" userId="2bb627b7-d7cd-42e8-a532-6eea21593b80" providerId="ADAL" clId="{B7AFE269-6BCF-470C-BA21-004F22E62AEE}" dt="2022-01-04T15:36:54.082" v="13872" actId="20577"/>
          <ac:spMkLst>
            <pc:docMk/>
            <pc:sldMk cId="2484607334" sldId="299"/>
            <ac:spMk id="2" creationId="{47F2137D-5A6C-4525-BD15-0D18E3E21A6D}"/>
          </ac:spMkLst>
        </pc:spChg>
        <pc:spChg chg="add del mod">
          <ac:chgData name="KIM CABRERA, HEE CHAN MOISES" userId="2bb627b7-d7cd-42e8-a532-6eea21593b80" providerId="ADAL" clId="{B7AFE269-6BCF-470C-BA21-004F22E62AEE}" dt="2021-12-28T16:24:38.246" v="2649" actId="6264"/>
          <ac:spMkLst>
            <pc:docMk/>
            <pc:sldMk cId="2484607334" sldId="299"/>
            <ac:spMk id="3" creationId="{3D73C12D-C6C9-4026-8EB1-920BE938E31C}"/>
          </ac:spMkLst>
        </pc:spChg>
        <pc:spChg chg="del">
          <ac:chgData name="KIM CABRERA, HEE CHAN MOISES" userId="2bb627b7-d7cd-42e8-a532-6eea21593b80" providerId="ADAL" clId="{B7AFE269-6BCF-470C-BA21-004F22E62AEE}" dt="2021-12-16T16:21:58.442" v="2251"/>
          <ac:spMkLst>
            <pc:docMk/>
            <pc:sldMk cId="2484607334" sldId="299"/>
            <ac:spMk id="3" creationId="{9B672531-57FE-4CB9-8BD1-A934CC70C47E}"/>
          </ac:spMkLst>
        </pc:spChg>
        <pc:spChg chg="add del mod">
          <ac:chgData name="KIM CABRERA, HEE CHAN MOISES" userId="2bb627b7-d7cd-42e8-a532-6eea21593b80" providerId="ADAL" clId="{B7AFE269-6BCF-470C-BA21-004F22E62AEE}" dt="2021-12-28T16:24:38.246" v="2649" actId="6264"/>
          <ac:spMkLst>
            <pc:docMk/>
            <pc:sldMk cId="2484607334" sldId="299"/>
            <ac:spMk id="4" creationId="{1C699F97-0CF8-4461-806B-47BAE7FEF80A}"/>
          </ac:spMkLst>
        </pc:spChg>
        <pc:spChg chg="add mod">
          <ac:chgData name="KIM CABRERA, HEE CHAN MOISES" userId="2bb627b7-d7cd-42e8-a532-6eea21593b80" providerId="ADAL" clId="{B7AFE269-6BCF-470C-BA21-004F22E62AEE}" dt="2021-12-30T02:43:00.551" v="10800" actId="1076"/>
          <ac:spMkLst>
            <pc:docMk/>
            <pc:sldMk cId="2484607334" sldId="299"/>
            <ac:spMk id="8" creationId="{00AFC43F-FA3F-426D-A0A3-F3383B8DE309}"/>
          </ac:spMkLst>
        </pc:spChg>
        <pc:spChg chg="add mod">
          <ac:chgData name="KIM CABRERA, HEE CHAN MOISES" userId="2bb627b7-d7cd-42e8-a532-6eea21593b80" providerId="ADAL" clId="{B7AFE269-6BCF-470C-BA21-004F22E62AEE}" dt="2022-01-04T06:55:00.443" v="13283" actId="1076"/>
          <ac:spMkLst>
            <pc:docMk/>
            <pc:sldMk cId="2484607334" sldId="299"/>
            <ac:spMk id="10" creationId="{374C0A5E-7317-4242-B889-BA4AEAB46B13}"/>
          </ac:spMkLst>
        </pc:spChg>
        <pc:spChg chg="add del">
          <ac:chgData name="KIM CABRERA, HEE CHAN MOISES" userId="2bb627b7-d7cd-42e8-a532-6eea21593b80" providerId="ADAL" clId="{B7AFE269-6BCF-470C-BA21-004F22E62AEE}" dt="2021-12-28T16:24:38.246" v="2649" actId="6264"/>
          <ac:spMkLst>
            <pc:docMk/>
            <pc:sldMk cId="2484607334" sldId="299"/>
            <ac:spMk id="12" creationId="{823AC064-BC96-4F32-8AE1-B2FD38754823}"/>
          </ac:spMkLst>
        </pc:spChg>
        <pc:spChg chg="add mod">
          <ac:chgData name="KIM CABRERA, HEE CHAN MOISES" userId="2bb627b7-d7cd-42e8-a532-6eea21593b80" providerId="ADAL" clId="{B7AFE269-6BCF-470C-BA21-004F22E62AEE}" dt="2021-12-30T02:43:03.595" v="10801" actId="1076"/>
          <ac:spMkLst>
            <pc:docMk/>
            <pc:sldMk cId="2484607334" sldId="299"/>
            <ac:spMk id="13" creationId="{D4F44E30-C2BE-42FD-869D-A1ED0F470302}"/>
          </ac:spMkLst>
        </pc:spChg>
        <pc:spChg chg="add mod ord">
          <ac:chgData name="KIM CABRERA, HEE CHAN MOISES" userId="2bb627b7-d7cd-42e8-a532-6eea21593b80" providerId="ADAL" clId="{B7AFE269-6BCF-470C-BA21-004F22E62AEE}" dt="2022-01-04T15:37:16.594" v="13873" actId="790"/>
          <ac:spMkLst>
            <pc:docMk/>
            <pc:sldMk cId="2484607334" sldId="299"/>
            <ac:spMk id="15" creationId="{C6EC3906-FF78-45A1-88E8-A3A2710C0CF6}"/>
          </ac:spMkLst>
        </pc:spChg>
        <pc:spChg chg="add del mod">
          <ac:chgData name="KIM CABRERA, HEE CHAN MOISES" userId="2bb627b7-d7cd-42e8-a532-6eea21593b80" providerId="ADAL" clId="{B7AFE269-6BCF-470C-BA21-004F22E62AEE}" dt="2022-01-04T15:36:38.262" v="13866" actId="21"/>
          <ac:spMkLst>
            <pc:docMk/>
            <pc:sldMk cId="2484607334" sldId="299"/>
            <ac:spMk id="17" creationId="{7D1846E8-001E-4D6C-A61A-2A7C959B3464}"/>
          </ac:spMkLst>
        </pc:spChg>
        <pc:spChg chg="add mod">
          <ac:chgData name="KIM CABRERA, HEE CHAN MOISES" userId="2bb627b7-d7cd-42e8-a532-6eea21593b80" providerId="ADAL" clId="{B7AFE269-6BCF-470C-BA21-004F22E62AEE}" dt="2022-01-04T06:56:11.489" v="13312" actId="1076"/>
          <ac:spMkLst>
            <pc:docMk/>
            <pc:sldMk cId="2484607334" sldId="299"/>
            <ac:spMk id="18" creationId="{81548F7D-84DD-4141-8CA0-CE8DD4E25A40}"/>
          </ac:spMkLst>
        </pc:spChg>
        <pc:picChg chg="add mod ord">
          <ac:chgData name="KIM CABRERA, HEE CHAN MOISES" userId="2bb627b7-d7cd-42e8-a532-6eea21593b80" providerId="ADAL" clId="{B7AFE269-6BCF-470C-BA21-004F22E62AEE}" dt="2022-01-03T02:27:50.452" v="11337"/>
          <ac:picMkLst>
            <pc:docMk/>
            <pc:sldMk cId="2484607334" sldId="299"/>
            <ac:picMk id="5" creationId="{D68E2DD5-25DE-4182-85AC-05132C481733}"/>
          </ac:picMkLst>
        </pc:picChg>
        <pc:picChg chg="add mod">
          <ac:chgData name="KIM CABRERA, HEE CHAN MOISES" userId="2bb627b7-d7cd-42e8-a532-6eea21593b80" providerId="ADAL" clId="{B7AFE269-6BCF-470C-BA21-004F22E62AEE}" dt="2021-12-30T02:42:18.629" v="10790" actId="1076"/>
          <ac:picMkLst>
            <pc:docMk/>
            <pc:sldMk cId="2484607334" sldId="299"/>
            <ac:picMk id="7" creationId="{E3EE58D7-BE9D-488E-B220-D6E9571FC386}"/>
          </ac:picMkLst>
        </pc:picChg>
        <pc:cxnChg chg="add del">
          <ac:chgData name="KIM CABRERA, HEE CHAN MOISES" userId="2bb627b7-d7cd-42e8-a532-6eea21593b80" providerId="ADAL" clId="{B7AFE269-6BCF-470C-BA21-004F22E62AEE}" dt="2021-12-28T16:24:38.246" v="2649" actId="6264"/>
          <ac:cxnSpMkLst>
            <pc:docMk/>
            <pc:sldMk cId="2484607334" sldId="299"/>
            <ac:cxnSpMk id="14" creationId="{7E7C77BC-7138-40B1-A15B-20F57A494629}"/>
          </ac:cxnSpMkLst>
        </pc:cxnChg>
        <pc:cxnChg chg="add del">
          <ac:chgData name="KIM CABRERA, HEE CHAN MOISES" userId="2bb627b7-d7cd-42e8-a532-6eea21593b80" providerId="ADAL" clId="{B7AFE269-6BCF-470C-BA21-004F22E62AEE}" dt="2021-12-28T16:24:38.246" v="2649" actId="6264"/>
          <ac:cxnSpMkLst>
            <pc:docMk/>
            <pc:sldMk cId="2484607334" sldId="299"/>
            <ac:cxnSpMk id="16" creationId="{DB146403-F3D6-484B-B2ED-97F9565D0370}"/>
          </ac:cxnSpMkLst>
        </pc:cxnChg>
      </pc:sldChg>
      <pc:sldChg chg="addSp delSp modSp new mod ord chgLayout">
        <pc:chgData name="KIM CABRERA, HEE CHAN MOISES" userId="2bb627b7-d7cd-42e8-a532-6eea21593b80" providerId="ADAL" clId="{B7AFE269-6BCF-470C-BA21-004F22E62AEE}" dt="2022-01-04T06:57:47.662" v="13361" actId="1076"/>
        <pc:sldMkLst>
          <pc:docMk/>
          <pc:sldMk cId="893862946" sldId="300"/>
        </pc:sldMkLst>
        <pc:spChg chg="mod ord">
          <ac:chgData name="KIM CABRERA, HEE CHAN MOISES" userId="2bb627b7-d7cd-42e8-a532-6eea21593b80" providerId="ADAL" clId="{B7AFE269-6BCF-470C-BA21-004F22E62AEE}" dt="2021-12-30T02:56:37.021" v="10933" actId="1076"/>
          <ac:spMkLst>
            <pc:docMk/>
            <pc:sldMk cId="893862946" sldId="300"/>
            <ac:spMk id="2" creationId="{9942E25C-B5D5-4EE0-98BC-FF70DF641504}"/>
          </ac:spMkLst>
        </pc:spChg>
        <pc:spChg chg="del">
          <ac:chgData name="KIM CABRERA, HEE CHAN MOISES" userId="2bb627b7-d7cd-42e8-a532-6eea21593b80" providerId="ADAL" clId="{B7AFE269-6BCF-470C-BA21-004F22E62AEE}" dt="2021-12-28T16:24:38.246" v="2649" actId="6264"/>
          <ac:spMkLst>
            <pc:docMk/>
            <pc:sldMk cId="893862946" sldId="300"/>
            <ac:spMk id="3" creationId="{92112625-FB39-4315-A252-797A35AA4BFC}"/>
          </ac:spMkLst>
        </pc:spChg>
        <pc:spChg chg="add del mod">
          <ac:chgData name="KIM CABRERA, HEE CHAN MOISES" userId="2bb627b7-d7cd-42e8-a532-6eea21593b80" providerId="ADAL" clId="{B7AFE269-6BCF-470C-BA21-004F22E62AEE}" dt="2021-12-28T16:24:38.246" v="2649" actId="6264"/>
          <ac:spMkLst>
            <pc:docMk/>
            <pc:sldMk cId="893862946" sldId="300"/>
            <ac:spMk id="4" creationId="{DCB8A5B3-5739-420F-A202-1F777426BC8F}"/>
          </ac:spMkLst>
        </pc:spChg>
        <pc:spChg chg="add del mod ord">
          <ac:chgData name="KIM CABRERA, HEE CHAN MOISES" userId="2bb627b7-d7cd-42e8-a532-6eea21593b80" providerId="ADAL" clId="{B7AFE269-6BCF-470C-BA21-004F22E62AEE}" dt="2021-12-30T02:48:14.977" v="10883"/>
          <ac:spMkLst>
            <pc:docMk/>
            <pc:sldMk cId="893862946" sldId="300"/>
            <ac:spMk id="5" creationId="{87939743-6E99-4BAC-87F0-FC859B851AA2}"/>
          </ac:spMkLst>
        </pc:spChg>
        <pc:spChg chg="add mod">
          <ac:chgData name="KIM CABRERA, HEE CHAN MOISES" userId="2bb627b7-d7cd-42e8-a532-6eea21593b80" providerId="ADAL" clId="{B7AFE269-6BCF-470C-BA21-004F22E62AEE}" dt="2021-12-30T02:56:38.885" v="10934" actId="1076"/>
          <ac:spMkLst>
            <pc:docMk/>
            <pc:sldMk cId="893862946" sldId="300"/>
            <ac:spMk id="7" creationId="{D0A97581-9186-47E9-9023-80941C8170D4}"/>
          </ac:spMkLst>
        </pc:spChg>
        <pc:spChg chg="add mod">
          <ac:chgData name="KIM CABRERA, HEE CHAN MOISES" userId="2bb627b7-d7cd-42e8-a532-6eea21593b80" providerId="ADAL" clId="{B7AFE269-6BCF-470C-BA21-004F22E62AEE}" dt="2022-01-04T06:57:32.012" v="13356" actId="1035"/>
          <ac:spMkLst>
            <pc:docMk/>
            <pc:sldMk cId="893862946" sldId="300"/>
            <ac:spMk id="9" creationId="{C2B464D1-48BA-4771-8046-0807CE45DF58}"/>
          </ac:spMkLst>
        </pc:spChg>
        <pc:spChg chg="add mod">
          <ac:chgData name="KIM CABRERA, HEE CHAN MOISES" userId="2bb627b7-d7cd-42e8-a532-6eea21593b80" providerId="ADAL" clId="{B7AFE269-6BCF-470C-BA21-004F22E62AEE}" dt="2022-01-04T06:57:32.012" v="13356" actId="1035"/>
          <ac:spMkLst>
            <pc:docMk/>
            <pc:sldMk cId="893862946" sldId="300"/>
            <ac:spMk id="10" creationId="{C95BD088-0392-4BD0-A7F2-316BC5A5DE02}"/>
          </ac:spMkLst>
        </pc:spChg>
        <pc:spChg chg="add mod">
          <ac:chgData name="KIM CABRERA, HEE CHAN MOISES" userId="2bb627b7-d7cd-42e8-a532-6eea21593b80" providerId="ADAL" clId="{B7AFE269-6BCF-470C-BA21-004F22E62AEE}" dt="2022-01-04T06:57:47.662" v="13361" actId="1076"/>
          <ac:spMkLst>
            <pc:docMk/>
            <pc:sldMk cId="893862946" sldId="300"/>
            <ac:spMk id="13" creationId="{2075118B-92C8-4956-9089-D45B1076622F}"/>
          </ac:spMkLst>
        </pc:spChg>
        <pc:spChg chg="add del mod">
          <ac:chgData name="KIM CABRERA, HEE CHAN MOISES" userId="2bb627b7-d7cd-42e8-a532-6eea21593b80" providerId="ADAL" clId="{B7AFE269-6BCF-470C-BA21-004F22E62AEE}" dt="2022-01-04T06:53:33.371" v="13238"/>
          <ac:spMkLst>
            <pc:docMk/>
            <pc:sldMk cId="893862946" sldId="300"/>
            <ac:spMk id="14" creationId="{D3399B3A-7D06-4A22-A7B1-8C3921B8DC5C}"/>
          </ac:spMkLst>
        </pc:spChg>
        <pc:spChg chg="add mod">
          <ac:chgData name="KIM CABRERA, HEE CHAN MOISES" userId="2bb627b7-d7cd-42e8-a532-6eea21593b80" providerId="ADAL" clId="{B7AFE269-6BCF-470C-BA21-004F22E62AEE}" dt="2022-01-04T06:57:37.211" v="13357" actId="1076"/>
          <ac:spMkLst>
            <pc:docMk/>
            <pc:sldMk cId="893862946" sldId="300"/>
            <ac:spMk id="15" creationId="{65FA7DF3-9558-4082-8997-AD4141BDED9E}"/>
          </ac:spMkLst>
        </pc:spChg>
        <pc:graphicFrameChg chg="add mod modGraphic">
          <ac:chgData name="KIM CABRERA, HEE CHAN MOISES" userId="2bb627b7-d7cd-42e8-a532-6eea21593b80" providerId="ADAL" clId="{B7AFE269-6BCF-470C-BA21-004F22E62AEE}" dt="2021-12-30T02:57:32.441" v="10957" actId="403"/>
          <ac:graphicFrameMkLst>
            <pc:docMk/>
            <pc:sldMk cId="893862946" sldId="300"/>
            <ac:graphicFrameMk id="6" creationId="{C0EAE639-8505-4BF6-8AEE-D28E0DD67027}"/>
          </ac:graphicFrameMkLst>
        </pc:graphicFrameChg>
        <pc:graphicFrameChg chg="add mod modGraphic">
          <ac:chgData name="KIM CABRERA, HEE CHAN MOISES" userId="2bb627b7-d7cd-42e8-a532-6eea21593b80" providerId="ADAL" clId="{B7AFE269-6BCF-470C-BA21-004F22E62AEE}" dt="2021-12-30T02:57:36.312" v="10962" actId="404"/>
          <ac:graphicFrameMkLst>
            <pc:docMk/>
            <pc:sldMk cId="893862946" sldId="300"/>
            <ac:graphicFrameMk id="8" creationId="{0A5D8E52-7848-4F4C-91CC-11673E8F7CD6}"/>
          </ac:graphicFrameMkLst>
        </pc:graphicFrameChg>
        <pc:graphicFrameChg chg="add mod modGraphic">
          <ac:chgData name="KIM CABRERA, HEE CHAN MOISES" userId="2bb627b7-d7cd-42e8-a532-6eea21593b80" providerId="ADAL" clId="{B7AFE269-6BCF-470C-BA21-004F22E62AEE}" dt="2022-01-04T06:57:32.012" v="13356" actId="1035"/>
          <ac:graphicFrameMkLst>
            <pc:docMk/>
            <pc:sldMk cId="893862946" sldId="300"/>
            <ac:graphicFrameMk id="11" creationId="{49E08139-1670-4DB2-B3FB-2540565C4E22}"/>
          </ac:graphicFrameMkLst>
        </pc:graphicFrameChg>
        <pc:graphicFrameChg chg="add mod modGraphic">
          <ac:chgData name="KIM CABRERA, HEE CHAN MOISES" userId="2bb627b7-d7cd-42e8-a532-6eea21593b80" providerId="ADAL" clId="{B7AFE269-6BCF-470C-BA21-004F22E62AEE}" dt="2022-01-04T06:57:32.012" v="13356" actId="1035"/>
          <ac:graphicFrameMkLst>
            <pc:docMk/>
            <pc:sldMk cId="893862946" sldId="300"/>
            <ac:graphicFrameMk id="12" creationId="{54847F07-54FB-487E-8805-433E838ECA79}"/>
          </ac:graphicFrameMkLst>
        </pc:graphicFrameChg>
      </pc:sldChg>
      <pc:sldChg chg="modSp new del mod">
        <pc:chgData name="KIM CABRERA, HEE CHAN MOISES" userId="2bb627b7-d7cd-42e8-a532-6eea21593b80" providerId="ADAL" clId="{B7AFE269-6BCF-470C-BA21-004F22E62AEE}" dt="2021-12-28T21:01:33.441" v="5139" actId="2696"/>
        <pc:sldMkLst>
          <pc:docMk/>
          <pc:sldMk cId="1654221780" sldId="301"/>
        </pc:sldMkLst>
        <pc:spChg chg="mod">
          <ac:chgData name="KIM CABRERA, HEE CHAN MOISES" userId="2bb627b7-d7cd-42e8-a532-6eea21593b80" providerId="ADAL" clId="{B7AFE269-6BCF-470C-BA21-004F22E62AEE}" dt="2021-12-28T20:58:07.312" v="5138" actId="20577"/>
          <ac:spMkLst>
            <pc:docMk/>
            <pc:sldMk cId="1654221780" sldId="301"/>
            <ac:spMk id="2" creationId="{65EFBB05-4FDE-4D02-89D7-44A786EA2E01}"/>
          </ac:spMkLst>
        </pc:spChg>
      </pc:sldChg>
      <pc:sldChg chg="addSp delSp modSp new mod setBg modAnim modNotesTx">
        <pc:chgData name="KIM CABRERA, HEE CHAN MOISES" userId="2bb627b7-d7cd-42e8-a532-6eea21593b80" providerId="ADAL" clId="{B7AFE269-6BCF-470C-BA21-004F22E62AEE}" dt="2022-01-04T03:35:26.712" v="11729"/>
        <pc:sldMkLst>
          <pc:docMk/>
          <pc:sldMk cId="3311359411" sldId="301"/>
        </pc:sldMkLst>
        <pc:spChg chg="mod">
          <ac:chgData name="KIM CABRERA, HEE CHAN MOISES" userId="2bb627b7-d7cd-42e8-a532-6eea21593b80" providerId="ADAL" clId="{B7AFE269-6BCF-470C-BA21-004F22E62AEE}" dt="2022-01-04T03:31:44.736" v="11716" actId="1076"/>
          <ac:spMkLst>
            <pc:docMk/>
            <pc:sldMk cId="3311359411" sldId="301"/>
            <ac:spMk id="2" creationId="{C81E5CCF-FE42-4237-8129-55DD7F02D156}"/>
          </ac:spMkLst>
        </pc:spChg>
        <pc:spChg chg="del mod">
          <ac:chgData name="KIM CABRERA, HEE CHAN MOISES" userId="2bb627b7-d7cd-42e8-a532-6eea21593b80" providerId="ADAL" clId="{B7AFE269-6BCF-470C-BA21-004F22E62AEE}" dt="2022-01-03T02:36:12.142" v="11412" actId="26606"/>
          <ac:spMkLst>
            <pc:docMk/>
            <pc:sldMk cId="3311359411" sldId="301"/>
            <ac:spMk id="3" creationId="{07180375-3FE6-4A79-9357-865194BC7BB2}"/>
          </ac:spMkLst>
        </pc:spChg>
        <pc:spChg chg="add">
          <ac:chgData name="KIM CABRERA, HEE CHAN MOISES" userId="2bb627b7-d7cd-42e8-a532-6eea21593b80" providerId="ADAL" clId="{B7AFE269-6BCF-470C-BA21-004F22E62AEE}" dt="2022-01-03T02:36:12.142" v="11412" actId="26606"/>
          <ac:spMkLst>
            <pc:docMk/>
            <pc:sldMk cId="3311359411" sldId="301"/>
            <ac:spMk id="9" creationId="{D9A7F3BF-8763-4074-AD77-92790AF314D1}"/>
          </ac:spMkLst>
        </pc:spChg>
        <pc:grpChg chg="add">
          <ac:chgData name="KIM CABRERA, HEE CHAN MOISES" userId="2bb627b7-d7cd-42e8-a532-6eea21593b80" providerId="ADAL" clId="{B7AFE269-6BCF-470C-BA21-004F22E62AEE}" dt="2022-01-03T02:36:12.142" v="11412" actId="26606"/>
          <ac:grpSpMkLst>
            <pc:docMk/>
            <pc:sldMk cId="3311359411" sldId="301"/>
            <ac:grpSpMk id="11" creationId="{7A9648D6-B41B-42D0-A817-AE2607B0B5B8}"/>
          </ac:grpSpMkLst>
        </pc:grpChg>
        <pc:graphicFrameChg chg="add">
          <ac:chgData name="KIM CABRERA, HEE CHAN MOISES" userId="2bb627b7-d7cd-42e8-a532-6eea21593b80" providerId="ADAL" clId="{B7AFE269-6BCF-470C-BA21-004F22E62AEE}" dt="2022-01-03T02:36:12.142" v="11412" actId="26606"/>
          <ac:graphicFrameMkLst>
            <pc:docMk/>
            <pc:sldMk cId="3311359411" sldId="301"/>
            <ac:graphicFrameMk id="5" creationId="{65AC42C0-9F04-404D-A446-6E023D557F1A}"/>
          </ac:graphicFrameMkLst>
        </pc:graphicFrameChg>
        <pc:cxnChg chg="add">
          <ac:chgData name="KIM CABRERA, HEE CHAN MOISES" userId="2bb627b7-d7cd-42e8-a532-6eea21593b80" providerId="ADAL" clId="{B7AFE269-6BCF-470C-BA21-004F22E62AEE}" dt="2022-01-03T02:36:12.142" v="11412" actId="26606"/>
          <ac:cxnSpMkLst>
            <pc:docMk/>
            <pc:sldMk cId="3311359411" sldId="301"/>
            <ac:cxnSpMk id="16" creationId="{C49DA8F6-BCC1-4447-B54C-57856834B94B}"/>
          </ac:cxnSpMkLst>
        </pc:cxnChg>
      </pc:sldChg>
      <pc:sldChg chg="addSp delSp modSp new mod">
        <pc:chgData name="KIM CABRERA, HEE CHAN MOISES" userId="2bb627b7-d7cd-42e8-a532-6eea21593b80" providerId="ADAL" clId="{B7AFE269-6BCF-470C-BA21-004F22E62AEE}" dt="2022-01-04T04:05:00.090" v="11820" actId="14100"/>
        <pc:sldMkLst>
          <pc:docMk/>
          <pc:sldMk cId="3982434059" sldId="302"/>
        </pc:sldMkLst>
        <pc:spChg chg="mod">
          <ac:chgData name="KIM CABRERA, HEE CHAN MOISES" userId="2bb627b7-d7cd-42e8-a532-6eea21593b80" providerId="ADAL" clId="{B7AFE269-6BCF-470C-BA21-004F22E62AEE}" dt="2022-01-04T04:05:00.090" v="11820" actId="14100"/>
          <ac:spMkLst>
            <pc:docMk/>
            <pc:sldMk cId="3982434059" sldId="302"/>
            <ac:spMk id="2" creationId="{11901681-527E-42E3-8D2A-553CB958661A}"/>
          </ac:spMkLst>
        </pc:spChg>
        <pc:spChg chg="del mod">
          <ac:chgData name="KIM CABRERA, HEE CHAN MOISES" userId="2bb627b7-d7cd-42e8-a532-6eea21593b80" providerId="ADAL" clId="{B7AFE269-6BCF-470C-BA21-004F22E62AEE}" dt="2021-12-28T21:33:02.649" v="5618" actId="478"/>
          <ac:spMkLst>
            <pc:docMk/>
            <pc:sldMk cId="3982434059" sldId="302"/>
            <ac:spMk id="3" creationId="{EEC3D8FB-6918-49D9-BECB-B9140BBE13B3}"/>
          </ac:spMkLst>
        </pc:spChg>
        <pc:graphicFrameChg chg="add mod modGraphic">
          <ac:chgData name="KIM CABRERA, HEE CHAN MOISES" userId="2bb627b7-d7cd-42e8-a532-6eea21593b80" providerId="ADAL" clId="{B7AFE269-6BCF-470C-BA21-004F22E62AEE}" dt="2021-12-28T22:17:14.393" v="5666" actId="14734"/>
          <ac:graphicFrameMkLst>
            <pc:docMk/>
            <pc:sldMk cId="3982434059" sldId="302"/>
            <ac:graphicFrameMk id="4" creationId="{128FD4A0-D600-4418-86A5-A31D4AB773C7}"/>
          </ac:graphicFrameMkLst>
        </pc:graphicFrameChg>
        <pc:picChg chg="add mod">
          <ac:chgData name="KIM CABRERA, HEE CHAN MOISES" userId="2bb627b7-d7cd-42e8-a532-6eea21593b80" providerId="ADAL" clId="{B7AFE269-6BCF-470C-BA21-004F22E62AEE}" dt="2022-01-04T04:02:58.207" v="11783" actId="1076"/>
          <ac:picMkLst>
            <pc:docMk/>
            <pc:sldMk cId="3982434059" sldId="302"/>
            <ac:picMk id="8194" creationId="{0C26FD22-4760-4168-B878-DE8C7EA5D7F6}"/>
          </ac:picMkLst>
        </pc:picChg>
        <pc:picChg chg="add mod">
          <ac:chgData name="KIM CABRERA, HEE CHAN MOISES" userId="2bb627b7-d7cd-42e8-a532-6eea21593b80" providerId="ADAL" clId="{B7AFE269-6BCF-470C-BA21-004F22E62AEE}" dt="2022-01-04T04:02:51.348" v="11781" actId="1076"/>
          <ac:picMkLst>
            <pc:docMk/>
            <pc:sldMk cId="3982434059" sldId="302"/>
            <ac:picMk id="8196" creationId="{E20C62A8-70B1-430D-89B1-21805DB9FD8D}"/>
          </ac:picMkLst>
        </pc:picChg>
        <pc:picChg chg="add mod">
          <ac:chgData name="KIM CABRERA, HEE CHAN MOISES" userId="2bb627b7-d7cd-42e8-a532-6eea21593b80" providerId="ADAL" clId="{B7AFE269-6BCF-470C-BA21-004F22E62AEE}" dt="2022-01-04T04:02:37.172" v="11776" actId="14100"/>
          <ac:picMkLst>
            <pc:docMk/>
            <pc:sldMk cId="3982434059" sldId="302"/>
            <ac:picMk id="8198" creationId="{6215155B-058D-49CD-B68D-F9171C0C1210}"/>
          </ac:picMkLst>
        </pc:picChg>
        <pc:picChg chg="add mod">
          <ac:chgData name="KIM CABRERA, HEE CHAN MOISES" userId="2bb627b7-d7cd-42e8-a532-6eea21593b80" providerId="ADAL" clId="{B7AFE269-6BCF-470C-BA21-004F22E62AEE}" dt="2022-01-04T04:02:41.338" v="11778" actId="1076"/>
          <ac:picMkLst>
            <pc:docMk/>
            <pc:sldMk cId="3982434059" sldId="302"/>
            <ac:picMk id="8200" creationId="{ECE18CD0-965C-4490-B6E4-0DB67548557F}"/>
          </ac:picMkLst>
        </pc:picChg>
        <pc:picChg chg="add mod">
          <ac:chgData name="KIM CABRERA, HEE CHAN MOISES" userId="2bb627b7-d7cd-42e8-a532-6eea21593b80" providerId="ADAL" clId="{B7AFE269-6BCF-470C-BA21-004F22E62AEE}" dt="2022-01-04T04:02:39.489" v="11777" actId="1076"/>
          <ac:picMkLst>
            <pc:docMk/>
            <pc:sldMk cId="3982434059" sldId="302"/>
            <ac:picMk id="8202" creationId="{E5127B60-3CBA-4E6D-9941-D7A0BDB1B9C7}"/>
          </ac:picMkLst>
        </pc:picChg>
      </pc:sldChg>
      <pc:sldChg chg="modSp new del mod">
        <pc:chgData name="KIM CABRERA, HEE CHAN MOISES" userId="2bb627b7-d7cd-42e8-a532-6eea21593b80" providerId="ADAL" clId="{B7AFE269-6BCF-470C-BA21-004F22E62AEE}" dt="2021-12-28T22:20:51.499" v="5710" actId="2696"/>
        <pc:sldMkLst>
          <pc:docMk/>
          <pc:sldMk cId="1550313155" sldId="303"/>
        </pc:sldMkLst>
        <pc:spChg chg="mod">
          <ac:chgData name="KIM CABRERA, HEE CHAN MOISES" userId="2bb627b7-d7cd-42e8-a532-6eea21593b80" providerId="ADAL" clId="{B7AFE269-6BCF-470C-BA21-004F22E62AEE}" dt="2021-12-28T22:20:37.422" v="5709"/>
          <ac:spMkLst>
            <pc:docMk/>
            <pc:sldMk cId="1550313155" sldId="303"/>
            <ac:spMk id="2" creationId="{C40FFD54-1FC4-4291-9279-25E103A9FA18}"/>
          </ac:spMkLst>
        </pc:spChg>
      </pc:sldChg>
      <pc:sldChg chg="addSp delSp modSp new mod setBg">
        <pc:chgData name="KIM CABRERA, HEE CHAN MOISES" userId="2bb627b7-d7cd-42e8-a532-6eea21593b80" providerId="ADAL" clId="{B7AFE269-6BCF-470C-BA21-004F22E62AEE}" dt="2022-01-03T02:37:42.911" v="11423" actId="26606"/>
        <pc:sldMkLst>
          <pc:docMk/>
          <pc:sldMk cId="3127239191" sldId="303"/>
        </pc:sldMkLst>
        <pc:spChg chg="mod">
          <ac:chgData name="KIM CABRERA, HEE CHAN MOISES" userId="2bb627b7-d7cd-42e8-a532-6eea21593b80" providerId="ADAL" clId="{B7AFE269-6BCF-470C-BA21-004F22E62AEE}" dt="2022-01-03T02:37:42.911" v="11423" actId="26606"/>
          <ac:spMkLst>
            <pc:docMk/>
            <pc:sldMk cId="3127239191" sldId="303"/>
            <ac:spMk id="2" creationId="{9DE97816-64C6-4F95-8FFF-45AD457FCCF7}"/>
          </ac:spMkLst>
        </pc:spChg>
        <pc:spChg chg="del mod">
          <ac:chgData name="KIM CABRERA, HEE CHAN MOISES" userId="2bb627b7-d7cd-42e8-a532-6eea21593b80" providerId="ADAL" clId="{B7AFE269-6BCF-470C-BA21-004F22E62AEE}" dt="2022-01-03T02:37:42.911" v="11423" actId="26606"/>
          <ac:spMkLst>
            <pc:docMk/>
            <pc:sldMk cId="3127239191" sldId="303"/>
            <ac:spMk id="3" creationId="{0122FD90-7ED2-4415-94B2-85B373399FBA}"/>
          </ac:spMkLst>
        </pc:spChg>
        <pc:spChg chg="add">
          <ac:chgData name="KIM CABRERA, HEE CHAN MOISES" userId="2bb627b7-d7cd-42e8-a532-6eea21593b80" providerId="ADAL" clId="{B7AFE269-6BCF-470C-BA21-004F22E62AEE}" dt="2022-01-03T02:37:42.911" v="11423" actId="26606"/>
          <ac:spMkLst>
            <pc:docMk/>
            <pc:sldMk cId="3127239191" sldId="303"/>
            <ac:spMk id="9" creationId="{2E442304-DDBD-4F7B-8017-36BCC863FB40}"/>
          </ac:spMkLst>
        </pc:spChg>
        <pc:spChg chg="add">
          <ac:chgData name="KIM CABRERA, HEE CHAN MOISES" userId="2bb627b7-d7cd-42e8-a532-6eea21593b80" providerId="ADAL" clId="{B7AFE269-6BCF-470C-BA21-004F22E62AEE}" dt="2022-01-03T02:37:42.911" v="11423" actId="26606"/>
          <ac:spMkLst>
            <pc:docMk/>
            <pc:sldMk cId="3127239191" sldId="303"/>
            <ac:spMk id="11" creationId="{5E107275-3853-46FD-A241-DE4355A42675}"/>
          </ac:spMkLst>
        </pc:spChg>
        <pc:graphicFrameChg chg="add">
          <ac:chgData name="KIM CABRERA, HEE CHAN MOISES" userId="2bb627b7-d7cd-42e8-a532-6eea21593b80" providerId="ADAL" clId="{B7AFE269-6BCF-470C-BA21-004F22E62AEE}" dt="2022-01-03T02:37:42.911" v="11423" actId="26606"/>
          <ac:graphicFrameMkLst>
            <pc:docMk/>
            <pc:sldMk cId="3127239191" sldId="303"/>
            <ac:graphicFrameMk id="5" creationId="{886AB6A5-0C90-4194-95E6-3B56D93510E7}"/>
          </ac:graphicFrameMkLst>
        </pc:graphicFrameChg>
      </pc:sldChg>
      <pc:sldChg chg="addSp delSp modSp new mod modShow modNotesTx">
        <pc:chgData name="KIM CABRERA, HEE CHAN MOISES" userId="2bb627b7-d7cd-42e8-a532-6eea21593b80" providerId="ADAL" clId="{B7AFE269-6BCF-470C-BA21-004F22E62AEE}" dt="2022-01-03T02:27:50.452" v="11337"/>
        <pc:sldMkLst>
          <pc:docMk/>
          <pc:sldMk cId="522072201" sldId="304"/>
        </pc:sldMkLst>
        <pc:spChg chg="mod">
          <ac:chgData name="KIM CABRERA, HEE CHAN MOISES" userId="2bb627b7-d7cd-42e8-a532-6eea21593b80" providerId="ADAL" clId="{B7AFE269-6BCF-470C-BA21-004F22E62AEE}" dt="2022-01-03T02:27:50.452" v="11337"/>
          <ac:spMkLst>
            <pc:docMk/>
            <pc:sldMk cId="522072201" sldId="304"/>
            <ac:spMk id="2" creationId="{54F0E6D6-E830-4277-92E4-0F63CC3F2071}"/>
          </ac:spMkLst>
        </pc:spChg>
        <pc:spChg chg="mod">
          <ac:chgData name="KIM CABRERA, HEE CHAN MOISES" userId="2bb627b7-d7cd-42e8-a532-6eea21593b80" providerId="ADAL" clId="{B7AFE269-6BCF-470C-BA21-004F22E62AEE}" dt="2022-01-03T02:27:50.452" v="11337"/>
          <ac:spMkLst>
            <pc:docMk/>
            <pc:sldMk cId="522072201" sldId="304"/>
            <ac:spMk id="3" creationId="{3B61ADA3-70B1-41E1-9419-885EA03ABE55}"/>
          </ac:spMkLst>
        </pc:spChg>
        <pc:picChg chg="add del mod">
          <ac:chgData name="KIM CABRERA, HEE CHAN MOISES" userId="2bb627b7-d7cd-42e8-a532-6eea21593b80" providerId="ADAL" clId="{B7AFE269-6BCF-470C-BA21-004F22E62AEE}" dt="2021-12-29T00:52:22.719" v="6474" actId="21"/>
          <ac:picMkLst>
            <pc:docMk/>
            <pc:sldMk cId="522072201" sldId="304"/>
            <ac:picMk id="5" creationId="{3553629A-3092-431A-AE78-56B46B6B8F5C}"/>
          </ac:picMkLst>
        </pc:picChg>
      </pc:sldChg>
      <pc:sldChg chg="addSp modSp new mod setBg modAnim">
        <pc:chgData name="KIM CABRERA, HEE CHAN MOISES" userId="2bb627b7-d7cd-42e8-a532-6eea21593b80" providerId="ADAL" clId="{B7AFE269-6BCF-470C-BA21-004F22E62AEE}" dt="2022-01-04T05:05:24.896" v="12271"/>
        <pc:sldMkLst>
          <pc:docMk/>
          <pc:sldMk cId="1779938687" sldId="305"/>
        </pc:sldMkLst>
        <pc:spChg chg="mod">
          <ac:chgData name="KIM CABRERA, HEE CHAN MOISES" userId="2bb627b7-d7cd-42e8-a532-6eea21593b80" providerId="ADAL" clId="{B7AFE269-6BCF-470C-BA21-004F22E62AEE}" dt="2022-01-04T05:04:52.936" v="12266" actId="403"/>
          <ac:spMkLst>
            <pc:docMk/>
            <pc:sldMk cId="1779938687" sldId="305"/>
            <ac:spMk id="2" creationId="{93754338-F486-44D2-9214-665EE0A3C24A}"/>
          </ac:spMkLst>
        </pc:spChg>
        <pc:spChg chg="mod">
          <ac:chgData name="KIM CABRERA, HEE CHAN MOISES" userId="2bb627b7-d7cd-42e8-a532-6eea21593b80" providerId="ADAL" clId="{B7AFE269-6BCF-470C-BA21-004F22E62AEE}" dt="2022-01-04T04:15:55.395" v="11967" actId="1076"/>
          <ac:spMkLst>
            <pc:docMk/>
            <pc:sldMk cId="1779938687" sldId="305"/>
            <ac:spMk id="3" creationId="{1B0D4208-4397-4FD8-A776-62EDA7688957}"/>
          </ac:spMkLst>
        </pc:spChg>
        <pc:spChg chg="add">
          <ac:chgData name="KIM CABRERA, HEE CHAN MOISES" userId="2bb627b7-d7cd-42e8-a532-6eea21593b80" providerId="ADAL" clId="{B7AFE269-6BCF-470C-BA21-004F22E62AEE}" dt="2022-01-03T02:40:50.138" v="11456" actId="26606"/>
          <ac:spMkLst>
            <pc:docMk/>
            <pc:sldMk cId="1779938687" sldId="305"/>
            <ac:spMk id="11" creationId="{69D47016-023F-44BD-981C-50E7A10A6609}"/>
          </ac:spMkLst>
        </pc:spChg>
        <pc:spChg chg="add">
          <ac:chgData name="KIM CABRERA, HEE CHAN MOISES" userId="2bb627b7-d7cd-42e8-a532-6eea21593b80" providerId="ADAL" clId="{B7AFE269-6BCF-470C-BA21-004F22E62AEE}" dt="2022-01-03T02:40:50.138" v="11456" actId="26606"/>
          <ac:spMkLst>
            <pc:docMk/>
            <pc:sldMk cId="1779938687" sldId="305"/>
            <ac:spMk id="13" creationId="{6D8B37B0-0682-433E-BC8D-498C04ABD9A7}"/>
          </ac:spMkLst>
        </pc:spChg>
        <pc:picChg chg="add mod">
          <ac:chgData name="KIM CABRERA, HEE CHAN MOISES" userId="2bb627b7-d7cd-42e8-a532-6eea21593b80" providerId="ADAL" clId="{B7AFE269-6BCF-470C-BA21-004F22E62AEE}" dt="2022-01-03T02:40:50.138" v="11456" actId="26606"/>
          <ac:picMkLst>
            <pc:docMk/>
            <pc:sldMk cId="1779938687" sldId="305"/>
            <ac:picMk id="4" creationId="{4937FA9F-CC79-4877-B7BC-075ABB8535E8}"/>
          </ac:picMkLst>
        </pc:picChg>
        <pc:picChg chg="add mod">
          <ac:chgData name="KIM CABRERA, HEE CHAN MOISES" userId="2bb627b7-d7cd-42e8-a532-6eea21593b80" providerId="ADAL" clId="{B7AFE269-6BCF-470C-BA21-004F22E62AEE}" dt="2022-01-03T02:40:50.138" v="11456" actId="26606"/>
          <ac:picMkLst>
            <pc:docMk/>
            <pc:sldMk cId="1779938687" sldId="305"/>
            <ac:picMk id="6" creationId="{36253319-9C36-4D64-AB9B-787DCE78D4CE}"/>
          </ac:picMkLst>
        </pc:picChg>
      </pc:sldChg>
      <pc:sldChg chg="new del">
        <pc:chgData name="KIM CABRERA, HEE CHAN MOISES" userId="2bb627b7-d7cd-42e8-a532-6eea21593b80" providerId="ADAL" clId="{B7AFE269-6BCF-470C-BA21-004F22E62AEE}" dt="2021-12-29T00:37:50.217" v="6226" actId="680"/>
        <pc:sldMkLst>
          <pc:docMk/>
          <pc:sldMk cId="3568223215" sldId="305"/>
        </pc:sldMkLst>
      </pc:sldChg>
      <pc:sldChg chg="addSp delSp modSp new mod setBg modAnim">
        <pc:chgData name="KIM CABRERA, HEE CHAN MOISES" userId="2bb627b7-d7cd-42e8-a532-6eea21593b80" providerId="ADAL" clId="{B7AFE269-6BCF-470C-BA21-004F22E62AEE}" dt="2022-01-04T05:05:03.401" v="12270" actId="403"/>
        <pc:sldMkLst>
          <pc:docMk/>
          <pc:sldMk cId="3696996227" sldId="306"/>
        </pc:sldMkLst>
        <pc:spChg chg="mod">
          <ac:chgData name="KIM CABRERA, HEE CHAN MOISES" userId="2bb627b7-d7cd-42e8-a532-6eea21593b80" providerId="ADAL" clId="{B7AFE269-6BCF-470C-BA21-004F22E62AEE}" dt="2022-01-04T05:05:03.401" v="12270" actId="403"/>
          <ac:spMkLst>
            <pc:docMk/>
            <pc:sldMk cId="3696996227" sldId="306"/>
            <ac:spMk id="2" creationId="{85BFE1D7-509B-4E3C-999F-E14DECB414B2}"/>
          </ac:spMkLst>
        </pc:spChg>
        <pc:spChg chg="add del mod">
          <ac:chgData name="KIM CABRERA, HEE CHAN MOISES" userId="2bb627b7-d7cd-42e8-a532-6eea21593b80" providerId="ADAL" clId="{B7AFE269-6BCF-470C-BA21-004F22E62AEE}" dt="2021-12-29T01:25:42.400" v="6560"/>
          <ac:spMkLst>
            <pc:docMk/>
            <pc:sldMk cId="3696996227" sldId="306"/>
            <ac:spMk id="3" creationId="{7A38C1AD-DBC5-4F72-916C-2517A9D88202}"/>
          </ac:spMkLst>
        </pc:spChg>
        <pc:spChg chg="add mod">
          <ac:chgData name="KIM CABRERA, HEE CHAN MOISES" userId="2bb627b7-d7cd-42e8-a532-6eea21593b80" providerId="ADAL" clId="{B7AFE269-6BCF-470C-BA21-004F22E62AEE}" dt="2022-01-03T02:41:16.353" v="11463" actId="20577"/>
          <ac:spMkLst>
            <pc:docMk/>
            <pc:sldMk cId="3696996227" sldId="306"/>
            <ac:spMk id="7" creationId="{78761ABC-0D57-4814-9007-62C41D958E19}"/>
          </ac:spMkLst>
        </pc:spChg>
        <pc:spChg chg="add">
          <ac:chgData name="KIM CABRERA, HEE CHAN MOISES" userId="2bb627b7-d7cd-42e8-a532-6eea21593b80" providerId="ADAL" clId="{B7AFE269-6BCF-470C-BA21-004F22E62AEE}" dt="2022-01-03T02:41:01.205" v="11457" actId="26606"/>
          <ac:spMkLst>
            <pc:docMk/>
            <pc:sldMk cId="3696996227" sldId="306"/>
            <ac:spMk id="14" creationId="{2B97F24A-32CE-4C1C-A50D-3016B394DCFB}"/>
          </ac:spMkLst>
        </pc:spChg>
        <pc:spChg chg="add">
          <ac:chgData name="KIM CABRERA, HEE CHAN MOISES" userId="2bb627b7-d7cd-42e8-a532-6eea21593b80" providerId="ADAL" clId="{B7AFE269-6BCF-470C-BA21-004F22E62AEE}" dt="2022-01-03T02:41:01.205" v="11457" actId="26606"/>
          <ac:spMkLst>
            <pc:docMk/>
            <pc:sldMk cId="3696996227" sldId="306"/>
            <ac:spMk id="16" creationId="{CD8B4F24-440B-49E9-B85D-733523DC064B}"/>
          </ac:spMkLst>
        </pc:spChg>
        <pc:picChg chg="add del mod">
          <ac:chgData name="KIM CABRERA, HEE CHAN MOISES" userId="2bb627b7-d7cd-42e8-a532-6eea21593b80" providerId="ADAL" clId="{B7AFE269-6BCF-470C-BA21-004F22E62AEE}" dt="2021-12-29T01:25:38.724" v="6559"/>
          <ac:picMkLst>
            <pc:docMk/>
            <pc:sldMk cId="3696996227" sldId="306"/>
            <ac:picMk id="4" creationId="{501F69E7-C4AF-49B9-8276-C909C091F7A6}"/>
          </ac:picMkLst>
        </pc:picChg>
        <pc:picChg chg="add del mod">
          <ac:chgData name="KIM CABRERA, HEE CHAN MOISES" userId="2bb627b7-d7cd-42e8-a532-6eea21593b80" providerId="ADAL" clId="{B7AFE269-6BCF-470C-BA21-004F22E62AEE}" dt="2021-12-29T01:25:48.005" v="6563" actId="478"/>
          <ac:picMkLst>
            <pc:docMk/>
            <pc:sldMk cId="3696996227" sldId="306"/>
            <ac:picMk id="5" creationId="{76B3BA9F-757B-4816-8F0E-CE44FADC2A61}"/>
          </ac:picMkLst>
        </pc:picChg>
        <pc:picChg chg="add mod">
          <ac:chgData name="KIM CABRERA, HEE CHAN MOISES" userId="2bb627b7-d7cd-42e8-a532-6eea21593b80" providerId="ADAL" clId="{B7AFE269-6BCF-470C-BA21-004F22E62AEE}" dt="2022-01-04T05:04:37.449" v="12263" actId="1076"/>
          <ac:picMkLst>
            <pc:docMk/>
            <pc:sldMk cId="3696996227" sldId="306"/>
            <ac:picMk id="9" creationId="{DAEBD22D-5D93-4C6F-9E3A-FE050F310FE6}"/>
          </ac:picMkLst>
        </pc:picChg>
      </pc:sldChg>
      <pc:sldChg chg="addSp delSp modSp new mod setBg modAnim modNotesTx">
        <pc:chgData name="KIM CABRERA, HEE CHAN MOISES" userId="2bb627b7-d7cd-42e8-a532-6eea21593b80" providerId="ADAL" clId="{B7AFE269-6BCF-470C-BA21-004F22E62AEE}" dt="2022-01-04T05:04:02.151" v="12256"/>
        <pc:sldMkLst>
          <pc:docMk/>
          <pc:sldMk cId="2959928972" sldId="307"/>
        </pc:sldMkLst>
        <pc:spChg chg="mod">
          <ac:chgData name="KIM CABRERA, HEE CHAN MOISES" userId="2bb627b7-d7cd-42e8-a532-6eea21593b80" providerId="ADAL" clId="{B7AFE269-6BCF-470C-BA21-004F22E62AEE}" dt="2022-01-04T04:16:14.309" v="11968" actId="26606"/>
          <ac:spMkLst>
            <pc:docMk/>
            <pc:sldMk cId="2959928972" sldId="307"/>
            <ac:spMk id="2" creationId="{18AB1A35-A87D-4C06-8137-DCC4C1611C0C}"/>
          </ac:spMkLst>
        </pc:spChg>
        <pc:spChg chg="mod">
          <ac:chgData name="KIM CABRERA, HEE CHAN MOISES" userId="2bb627b7-d7cd-42e8-a532-6eea21593b80" providerId="ADAL" clId="{B7AFE269-6BCF-470C-BA21-004F22E62AEE}" dt="2022-01-04T04:31:33.660" v="12211" actId="12"/>
          <ac:spMkLst>
            <pc:docMk/>
            <pc:sldMk cId="2959928972" sldId="307"/>
            <ac:spMk id="3" creationId="{D97BC6FB-885B-4225-9D6D-08FCA16330EA}"/>
          </ac:spMkLst>
        </pc:spChg>
        <pc:spChg chg="add del">
          <ac:chgData name="KIM CABRERA, HEE CHAN MOISES" userId="2bb627b7-d7cd-42e8-a532-6eea21593b80" providerId="ADAL" clId="{B7AFE269-6BCF-470C-BA21-004F22E62AEE}" dt="2022-01-03T02:41:37" v="11466" actId="26606"/>
          <ac:spMkLst>
            <pc:docMk/>
            <pc:sldMk cId="2959928972" sldId="307"/>
            <ac:spMk id="9" creationId="{2B566528-1B12-4246-9431-5C2D7D081168}"/>
          </ac:spMkLst>
        </pc:spChg>
        <pc:spChg chg="add del">
          <ac:chgData name="KIM CABRERA, HEE CHAN MOISES" userId="2bb627b7-d7cd-42e8-a532-6eea21593b80" providerId="ADAL" clId="{B7AFE269-6BCF-470C-BA21-004F22E62AEE}" dt="2022-01-03T02:41:39.758" v="11470" actId="26606"/>
          <ac:spMkLst>
            <pc:docMk/>
            <pc:sldMk cId="2959928972" sldId="307"/>
            <ac:spMk id="13" creationId="{1E547BA6-BAE0-43BB-A7CA-60F69CE252F0}"/>
          </ac:spMkLst>
        </pc:spChg>
        <pc:spChg chg="add del">
          <ac:chgData name="KIM CABRERA, HEE CHAN MOISES" userId="2bb627b7-d7cd-42e8-a532-6eea21593b80" providerId="ADAL" clId="{B7AFE269-6BCF-470C-BA21-004F22E62AEE}" dt="2022-01-03T02:41:37.622" v="11468" actId="26606"/>
          <ac:spMkLst>
            <pc:docMk/>
            <pc:sldMk cId="2959928972" sldId="307"/>
            <ac:spMk id="19" creationId="{2B566528-1B12-4246-9431-5C2D7D081168}"/>
          </ac:spMkLst>
        </pc:spChg>
        <pc:spChg chg="add del">
          <ac:chgData name="KIM CABRERA, HEE CHAN MOISES" userId="2bb627b7-d7cd-42e8-a532-6eea21593b80" providerId="ADAL" clId="{B7AFE269-6BCF-470C-BA21-004F22E62AEE}" dt="2022-01-03T02:41:39.758" v="11470" actId="26606"/>
          <ac:spMkLst>
            <pc:docMk/>
            <pc:sldMk cId="2959928972" sldId="307"/>
            <ac:spMk id="27" creationId="{2B566528-1B12-4246-9431-5C2D7D081168}"/>
          </ac:spMkLst>
        </pc:spChg>
        <pc:spChg chg="add del">
          <ac:chgData name="KIM CABRERA, HEE CHAN MOISES" userId="2bb627b7-d7cd-42e8-a532-6eea21593b80" providerId="ADAL" clId="{B7AFE269-6BCF-470C-BA21-004F22E62AEE}" dt="2022-01-03T02:41:39.758" v="11470" actId="26606"/>
          <ac:spMkLst>
            <pc:docMk/>
            <pc:sldMk cId="2959928972" sldId="307"/>
            <ac:spMk id="28" creationId="{D3F51FEB-38FB-4F6C-9F7B-2F2AFAB65463}"/>
          </ac:spMkLst>
        </pc:spChg>
        <pc:spChg chg="add del">
          <ac:chgData name="KIM CABRERA, HEE CHAN MOISES" userId="2bb627b7-d7cd-42e8-a532-6eea21593b80" providerId="ADAL" clId="{B7AFE269-6BCF-470C-BA21-004F22E62AEE}" dt="2022-01-04T04:16:14.309" v="11968" actId="26606"/>
          <ac:spMkLst>
            <pc:docMk/>
            <pc:sldMk cId="2959928972" sldId="307"/>
            <ac:spMk id="31" creationId="{DB304A14-32D0-4873-B914-423ED7B8DAFD}"/>
          </ac:spMkLst>
        </pc:spChg>
        <pc:spChg chg="add del">
          <ac:chgData name="KIM CABRERA, HEE CHAN MOISES" userId="2bb627b7-d7cd-42e8-a532-6eea21593b80" providerId="ADAL" clId="{B7AFE269-6BCF-470C-BA21-004F22E62AEE}" dt="2022-01-04T04:16:14.309" v="11968" actId="26606"/>
          <ac:spMkLst>
            <pc:docMk/>
            <pc:sldMk cId="2959928972" sldId="307"/>
            <ac:spMk id="32" creationId="{1D460C86-854F-4FB3-ABC2-E823D8FEB9DB}"/>
          </ac:spMkLst>
        </pc:spChg>
        <pc:spChg chg="add del">
          <ac:chgData name="KIM CABRERA, HEE CHAN MOISES" userId="2bb627b7-d7cd-42e8-a532-6eea21593b80" providerId="ADAL" clId="{B7AFE269-6BCF-470C-BA21-004F22E62AEE}" dt="2022-01-04T04:16:14.309" v="11968" actId="26606"/>
          <ac:spMkLst>
            <pc:docMk/>
            <pc:sldMk cId="2959928972" sldId="307"/>
            <ac:spMk id="33" creationId="{BB48116A-278A-4CC5-89D3-9DE8E8FF1245}"/>
          </ac:spMkLst>
        </pc:spChg>
        <pc:spChg chg="add">
          <ac:chgData name="KIM CABRERA, HEE CHAN MOISES" userId="2bb627b7-d7cd-42e8-a532-6eea21593b80" providerId="ADAL" clId="{B7AFE269-6BCF-470C-BA21-004F22E62AEE}" dt="2022-01-04T04:16:14.309" v="11968" actId="26606"/>
          <ac:spMkLst>
            <pc:docMk/>
            <pc:sldMk cId="2959928972" sldId="307"/>
            <ac:spMk id="38" creationId="{45D37F4E-DDB4-456B-97E0-9937730A039F}"/>
          </ac:spMkLst>
        </pc:spChg>
        <pc:spChg chg="add">
          <ac:chgData name="KIM CABRERA, HEE CHAN MOISES" userId="2bb627b7-d7cd-42e8-a532-6eea21593b80" providerId="ADAL" clId="{B7AFE269-6BCF-470C-BA21-004F22E62AEE}" dt="2022-01-04T04:16:14.309" v="11968" actId="26606"/>
          <ac:spMkLst>
            <pc:docMk/>
            <pc:sldMk cId="2959928972" sldId="307"/>
            <ac:spMk id="40" creationId="{B2DD41CD-8F47-4F56-AD12-4E2FF7696987}"/>
          </ac:spMkLst>
        </pc:spChg>
        <pc:grpChg chg="add del">
          <ac:chgData name="KIM CABRERA, HEE CHAN MOISES" userId="2bb627b7-d7cd-42e8-a532-6eea21593b80" providerId="ADAL" clId="{B7AFE269-6BCF-470C-BA21-004F22E62AEE}" dt="2022-01-03T02:41:37" v="11466" actId="26606"/>
          <ac:grpSpMkLst>
            <pc:docMk/>
            <pc:sldMk cId="2959928972" sldId="307"/>
            <ac:grpSpMk id="11" creationId="{FA366754-A2F4-475B-8217-AB06F5F15F36}"/>
          </ac:grpSpMkLst>
        </pc:grpChg>
        <pc:grpChg chg="add del">
          <ac:chgData name="KIM CABRERA, HEE CHAN MOISES" userId="2bb627b7-d7cd-42e8-a532-6eea21593b80" providerId="ADAL" clId="{B7AFE269-6BCF-470C-BA21-004F22E62AEE}" dt="2022-01-03T02:41:37" v="11466" actId="26606"/>
          <ac:grpSpMkLst>
            <pc:docMk/>
            <pc:sldMk cId="2959928972" sldId="307"/>
            <ac:grpSpMk id="15" creationId="{828A5161-06F1-46CF-8AD7-844680A59E13}"/>
          </ac:grpSpMkLst>
        </pc:grpChg>
        <pc:grpChg chg="add del">
          <ac:chgData name="KIM CABRERA, HEE CHAN MOISES" userId="2bb627b7-d7cd-42e8-a532-6eea21593b80" providerId="ADAL" clId="{B7AFE269-6BCF-470C-BA21-004F22E62AEE}" dt="2022-01-03T02:41:37.622" v="11468" actId="26606"/>
          <ac:grpSpMkLst>
            <pc:docMk/>
            <pc:sldMk cId="2959928972" sldId="307"/>
            <ac:grpSpMk id="20" creationId="{828A5161-06F1-46CF-8AD7-844680A59E13}"/>
          </ac:grpSpMkLst>
        </pc:grpChg>
        <pc:grpChg chg="add del">
          <ac:chgData name="KIM CABRERA, HEE CHAN MOISES" userId="2bb627b7-d7cd-42e8-a532-6eea21593b80" providerId="ADAL" clId="{B7AFE269-6BCF-470C-BA21-004F22E62AEE}" dt="2022-01-03T02:41:37.622" v="11468" actId="26606"/>
          <ac:grpSpMkLst>
            <pc:docMk/>
            <pc:sldMk cId="2959928972" sldId="307"/>
            <ac:grpSpMk id="23" creationId="{5995D10D-E9C9-47DB-AE7E-801FEF38F5C9}"/>
          </ac:grpSpMkLst>
        </pc:grpChg>
        <pc:grpChg chg="add del">
          <ac:chgData name="KIM CABRERA, HEE CHAN MOISES" userId="2bb627b7-d7cd-42e8-a532-6eea21593b80" providerId="ADAL" clId="{B7AFE269-6BCF-470C-BA21-004F22E62AEE}" dt="2022-01-03T02:41:39.758" v="11470" actId="26606"/>
          <ac:grpSpMkLst>
            <pc:docMk/>
            <pc:sldMk cId="2959928972" sldId="307"/>
            <ac:grpSpMk id="29" creationId="{15CBE6EC-46EF-45D9-8E16-DCDC5917CA31}"/>
          </ac:grpSpMkLst>
        </pc:grpChg>
        <pc:picChg chg="add del mod modCrop">
          <ac:chgData name="KIM CABRERA, HEE CHAN MOISES" userId="2bb627b7-d7cd-42e8-a532-6eea21593b80" providerId="ADAL" clId="{B7AFE269-6BCF-470C-BA21-004F22E62AEE}" dt="2022-01-04T04:41:22.366" v="12212" actId="478"/>
          <ac:picMkLst>
            <pc:docMk/>
            <pc:sldMk cId="2959928972" sldId="307"/>
            <ac:picMk id="4" creationId="{8480CCCA-7CAA-4258-8D3C-13FA86D03B69}"/>
          </ac:picMkLst>
        </pc:picChg>
        <pc:picChg chg="add mod modCrop">
          <ac:chgData name="KIM CABRERA, HEE CHAN MOISES" userId="2bb627b7-d7cd-42e8-a532-6eea21593b80" providerId="ADAL" clId="{B7AFE269-6BCF-470C-BA21-004F22E62AEE}" dt="2022-01-04T04:42:08.614" v="12224" actId="14100"/>
          <ac:picMkLst>
            <pc:docMk/>
            <pc:sldMk cId="2959928972" sldId="307"/>
            <ac:picMk id="6" creationId="{DCE8C582-B978-4820-BE4A-FCFE7404F1ED}"/>
          </ac:picMkLst>
        </pc:picChg>
      </pc:sldChg>
      <pc:sldChg chg="addSp delSp modSp new mod ord setBg modNotesTx">
        <pc:chgData name="KIM CABRERA, HEE CHAN MOISES" userId="2bb627b7-d7cd-42e8-a532-6eea21593b80" providerId="ADAL" clId="{B7AFE269-6BCF-470C-BA21-004F22E62AEE}" dt="2022-01-04T06:56:35.422" v="13314" actId="478"/>
        <pc:sldMkLst>
          <pc:docMk/>
          <pc:sldMk cId="1031105924" sldId="308"/>
        </pc:sldMkLst>
        <pc:spChg chg="mod">
          <ac:chgData name="KIM CABRERA, HEE CHAN MOISES" userId="2bb627b7-d7cd-42e8-a532-6eea21593b80" providerId="ADAL" clId="{B7AFE269-6BCF-470C-BA21-004F22E62AEE}" dt="2022-01-04T06:52:08.975" v="13228" actId="20577"/>
          <ac:spMkLst>
            <pc:docMk/>
            <pc:sldMk cId="1031105924" sldId="308"/>
            <ac:spMk id="2" creationId="{80F58AB3-9674-4F09-B0C1-49C1360B4B06}"/>
          </ac:spMkLst>
        </pc:spChg>
        <pc:spChg chg="mod">
          <ac:chgData name="KIM CABRERA, HEE CHAN MOISES" userId="2bb627b7-d7cd-42e8-a532-6eea21593b80" providerId="ADAL" clId="{B7AFE269-6BCF-470C-BA21-004F22E62AEE}" dt="2022-01-04T06:49:56.081" v="13183" actId="404"/>
          <ac:spMkLst>
            <pc:docMk/>
            <pc:sldMk cId="1031105924" sldId="308"/>
            <ac:spMk id="3" creationId="{BFB7F76C-0B27-4674-A2C9-93F76120888C}"/>
          </ac:spMkLst>
        </pc:spChg>
        <pc:spChg chg="add del">
          <ac:chgData name="KIM CABRERA, HEE CHAN MOISES" userId="2bb627b7-d7cd-42e8-a532-6eea21593b80" providerId="ADAL" clId="{B7AFE269-6BCF-470C-BA21-004F22E62AEE}" dt="2022-01-04T05:03:50.188" v="12254" actId="26606"/>
          <ac:spMkLst>
            <pc:docMk/>
            <pc:sldMk cId="1031105924" sldId="308"/>
            <ac:spMk id="9" creationId="{2B97F24A-32CE-4C1C-A50D-3016B394DCFB}"/>
          </ac:spMkLst>
        </pc:spChg>
        <pc:spChg chg="add del">
          <ac:chgData name="KIM CABRERA, HEE CHAN MOISES" userId="2bb627b7-d7cd-42e8-a532-6eea21593b80" providerId="ADAL" clId="{B7AFE269-6BCF-470C-BA21-004F22E62AEE}" dt="2022-01-04T05:03:50.188" v="12254" actId="26606"/>
          <ac:spMkLst>
            <pc:docMk/>
            <pc:sldMk cId="1031105924" sldId="308"/>
            <ac:spMk id="11" creationId="{CD8B4F24-440B-49E9-B85D-733523DC064B}"/>
          </ac:spMkLst>
        </pc:spChg>
        <pc:spChg chg="add del mod">
          <ac:chgData name="KIM CABRERA, HEE CHAN MOISES" userId="2bb627b7-d7cd-42e8-a532-6eea21593b80" providerId="ADAL" clId="{B7AFE269-6BCF-470C-BA21-004F22E62AEE}" dt="2022-01-04T06:56:35.422" v="13314" actId="478"/>
          <ac:spMkLst>
            <pc:docMk/>
            <pc:sldMk cId="1031105924" sldId="308"/>
            <ac:spMk id="14" creationId="{306DA470-20C8-480E-9387-185FF4A18DF6}"/>
          </ac:spMkLst>
        </pc:spChg>
        <pc:spChg chg="add">
          <ac:chgData name="KIM CABRERA, HEE CHAN MOISES" userId="2bb627b7-d7cd-42e8-a532-6eea21593b80" providerId="ADAL" clId="{B7AFE269-6BCF-470C-BA21-004F22E62AEE}" dt="2022-01-04T05:03:50.188" v="12254" actId="26606"/>
          <ac:spMkLst>
            <pc:docMk/>
            <pc:sldMk cId="1031105924" sldId="308"/>
            <ac:spMk id="16" creationId="{2B566528-1B12-4246-9431-5C2D7D081168}"/>
          </ac:spMkLst>
        </pc:spChg>
        <pc:grpChg chg="add">
          <ac:chgData name="KIM CABRERA, HEE CHAN MOISES" userId="2bb627b7-d7cd-42e8-a532-6eea21593b80" providerId="ADAL" clId="{B7AFE269-6BCF-470C-BA21-004F22E62AEE}" dt="2022-01-04T05:03:50.188" v="12254" actId="26606"/>
          <ac:grpSpMkLst>
            <pc:docMk/>
            <pc:sldMk cId="1031105924" sldId="308"/>
            <ac:grpSpMk id="18" creationId="{828A5161-06F1-46CF-8AD7-844680A59E13}"/>
          </ac:grpSpMkLst>
        </pc:grpChg>
        <pc:grpChg chg="add">
          <ac:chgData name="KIM CABRERA, HEE CHAN MOISES" userId="2bb627b7-d7cd-42e8-a532-6eea21593b80" providerId="ADAL" clId="{B7AFE269-6BCF-470C-BA21-004F22E62AEE}" dt="2022-01-04T05:03:50.188" v="12254" actId="26606"/>
          <ac:grpSpMkLst>
            <pc:docMk/>
            <pc:sldMk cId="1031105924" sldId="308"/>
            <ac:grpSpMk id="22" creationId="{5995D10D-E9C9-47DB-AE7E-801FEF38F5C9}"/>
          </ac:grpSpMkLst>
        </pc:grpChg>
        <pc:picChg chg="add mod">
          <ac:chgData name="KIM CABRERA, HEE CHAN MOISES" userId="2bb627b7-d7cd-42e8-a532-6eea21593b80" providerId="ADAL" clId="{B7AFE269-6BCF-470C-BA21-004F22E62AEE}" dt="2022-01-04T05:03:50.188" v="12254" actId="26606"/>
          <ac:picMkLst>
            <pc:docMk/>
            <pc:sldMk cId="1031105924" sldId="308"/>
            <ac:picMk id="4" creationId="{72641CF9-BC31-4D8E-92B2-24735EB8C6AD}"/>
          </ac:picMkLst>
        </pc:picChg>
      </pc:sldChg>
      <pc:sldChg chg="addSp delSp modSp new mod modShow modNotesTx">
        <pc:chgData name="KIM CABRERA, HEE CHAN MOISES" userId="2bb627b7-d7cd-42e8-a532-6eea21593b80" providerId="ADAL" clId="{B7AFE269-6BCF-470C-BA21-004F22E62AEE}" dt="2022-01-04T15:36:46.476" v="13868" actId="1076"/>
        <pc:sldMkLst>
          <pc:docMk/>
          <pc:sldMk cId="901097014" sldId="309"/>
        </pc:sldMkLst>
        <pc:spChg chg="del">
          <ac:chgData name="KIM CABRERA, HEE CHAN MOISES" userId="2bb627b7-d7cd-42e8-a532-6eea21593b80" providerId="ADAL" clId="{B7AFE269-6BCF-470C-BA21-004F22E62AEE}" dt="2021-12-30T02:23:19.967" v="9838" actId="478"/>
          <ac:spMkLst>
            <pc:docMk/>
            <pc:sldMk cId="901097014" sldId="309"/>
            <ac:spMk id="2" creationId="{CBA7C87A-E5AC-428D-9693-087993EB86E8}"/>
          </ac:spMkLst>
        </pc:spChg>
        <pc:spChg chg="mod">
          <ac:chgData name="KIM CABRERA, HEE CHAN MOISES" userId="2bb627b7-d7cd-42e8-a532-6eea21593b80" providerId="ADAL" clId="{B7AFE269-6BCF-470C-BA21-004F22E62AEE}" dt="2021-12-30T02:41:38.358" v="10785" actId="20577"/>
          <ac:spMkLst>
            <pc:docMk/>
            <pc:sldMk cId="901097014" sldId="309"/>
            <ac:spMk id="3" creationId="{0EC03AED-76F6-4235-BE05-7A202AD939EA}"/>
          </ac:spMkLst>
        </pc:spChg>
        <pc:spChg chg="add mod">
          <ac:chgData name="KIM CABRERA, HEE CHAN MOISES" userId="2bb627b7-d7cd-42e8-a532-6eea21593b80" providerId="ADAL" clId="{B7AFE269-6BCF-470C-BA21-004F22E62AEE}" dt="2022-01-04T15:36:46.476" v="13868" actId="1076"/>
          <ac:spMkLst>
            <pc:docMk/>
            <pc:sldMk cId="901097014" sldId="309"/>
            <ac:spMk id="4" creationId="{122A79F5-294C-422F-9A5D-873787DD6566}"/>
          </ac:spMkLst>
        </pc:spChg>
      </pc:sldChg>
      <pc:sldChg chg="addSp delSp modSp new mod setBg modAnim">
        <pc:chgData name="KIM CABRERA, HEE CHAN MOISES" userId="2bb627b7-d7cd-42e8-a532-6eea21593b80" providerId="ADAL" clId="{B7AFE269-6BCF-470C-BA21-004F22E62AEE}" dt="2022-01-04T15:35:05.327" v="13839"/>
        <pc:sldMkLst>
          <pc:docMk/>
          <pc:sldMk cId="3049235313" sldId="310"/>
        </pc:sldMkLst>
        <pc:spChg chg="mod">
          <ac:chgData name="KIM CABRERA, HEE CHAN MOISES" userId="2bb627b7-d7cd-42e8-a532-6eea21593b80" providerId="ADAL" clId="{B7AFE269-6BCF-470C-BA21-004F22E62AEE}" dt="2022-01-04T15:35:02.717" v="13838" actId="404"/>
          <ac:spMkLst>
            <pc:docMk/>
            <pc:sldMk cId="3049235313" sldId="310"/>
            <ac:spMk id="2" creationId="{96DD39C0-0ADC-4F02-AA42-DD1973A87461}"/>
          </ac:spMkLst>
        </pc:spChg>
        <pc:spChg chg="mod">
          <ac:chgData name="KIM CABRERA, HEE CHAN MOISES" userId="2bb627b7-d7cd-42e8-a532-6eea21593b80" providerId="ADAL" clId="{B7AFE269-6BCF-470C-BA21-004F22E62AEE}" dt="2022-01-04T15:33:11.923" v="13820" actId="20577"/>
          <ac:spMkLst>
            <pc:docMk/>
            <pc:sldMk cId="3049235313" sldId="310"/>
            <ac:spMk id="3" creationId="{406ADE5D-D84E-4CA1-AA6C-FBF938C11ED4}"/>
          </ac:spMkLst>
        </pc:spChg>
        <pc:spChg chg="add del">
          <ac:chgData name="KIM CABRERA, HEE CHAN MOISES" userId="2bb627b7-d7cd-42e8-a532-6eea21593b80" providerId="ADAL" clId="{B7AFE269-6BCF-470C-BA21-004F22E62AEE}" dt="2022-01-03T02:47:09.506" v="11520" actId="26606"/>
          <ac:spMkLst>
            <pc:docMk/>
            <pc:sldMk cId="3049235313" sldId="310"/>
            <ac:spMk id="8" creationId="{907EF6B7-1338-4443-8C46-6A318D952DFD}"/>
          </ac:spMkLst>
        </pc:spChg>
        <pc:spChg chg="add del">
          <ac:chgData name="KIM CABRERA, HEE CHAN MOISES" userId="2bb627b7-d7cd-42e8-a532-6eea21593b80" providerId="ADAL" clId="{B7AFE269-6BCF-470C-BA21-004F22E62AEE}" dt="2022-01-03T02:47:09.506" v="11520" actId="26606"/>
          <ac:spMkLst>
            <pc:docMk/>
            <pc:sldMk cId="3049235313" sldId="310"/>
            <ac:spMk id="10" creationId="{DAAE4CDD-124C-4DCF-9584-B6033B545DD5}"/>
          </ac:spMkLst>
        </pc:spChg>
        <pc:spChg chg="add del">
          <ac:chgData name="KIM CABRERA, HEE CHAN MOISES" userId="2bb627b7-d7cd-42e8-a532-6eea21593b80" providerId="ADAL" clId="{B7AFE269-6BCF-470C-BA21-004F22E62AEE}" dt="2022-01-03T02:47:09.506" v="11520" actId="26606"/>
          <ac:spMkLst>
            <pc:docMk/>
            <pc:sldMk cId="3049235313" sldId="310"/>
            <ac:spMk id="12" creationId="{081E4A58-353D-44AE-B2FC-2A74E2E400F7}"/>
          </ac:spMkLst>
        </pc:spChg>
        <pc:spChg chg="add">
          <ac:chgData name="KIM CABRERA, HEE CHAN MOISES" userId="2bb627b7-d7cd-42e8-a532-6eea21593b80" providerId="ADAL" clId="{B7AFE269-6BCF-470C-BA21-004F22E62AEE}" dt="2022-01-03T02:47:09.506" v="11520" actId="26606"/>
          <ac:spMkLst>
            <pc:docMk/>
            <pc:sldMk cId="3049235313" sldId="310"/>
            <ac:spMk id="17" creationId="{1BB867FF-FC45-48F7-8104-F89BE54909F1}"/>
          </ac:spMkLst>
        </pc:spChg>
        <pc:spChg chg="add">
          <ac:chgData name="KIM CABRERA, HEE CHAN MOISES" userId="2bb627b7-d7cd-42e8-a532-6eea21593b80" providerId="ADAL" clId="{B7AFE269-6BCF-470C-BA21-004F22E62AEE}" dt="2022-01-03T02:47:09.506" v="11520" actId="26606"/>
          <ac:spMkLst>
            <pc:docMk/>
            <pc:sldMk cId="3049235313" sldId="310"/>
            <ac:spMk id="19" creationId="{8BB56887-D0D5-4F0C-9E19-7247EB83C8B7}"/>
          </ac:spMkLst>
        </pc:spChg>
        <pc:spChg chg="add">
          <ac:chgData name="KIM CABRERA, HEE CHAN MOISES" userId="2bb627b7-d7cd-42e8-a532-6eea21593b80" providerId="ADAL" clId="{B7AFE269-6BCF-470C-BA21-004F22E62AEE}" dt="2022-01-03T02:47:09.506" v="11520" actId="26606"/>
          <ac:spMkLst>
            <pc:docMk/>
            <pc:sldMk cId="3049235313" sldId="310"/>
            <ac:spMk id="21" creationId="{081E4A58-353D-44AE-B2FC-2A74E2E400F7}"/>
          </ac:spMkLst>
        </pc:spChg>
      </pc:sldChg>
      <pc:sldChg chg="addSp delSp modSp new mod ord setBg modNotesTx">
        <pc:chgData name="KIM CABRERA, HEE CHAN MOISES" userId="2bb627b7-d7cd-42e8-a532-6eea21593b80" providerId="ADAL" clId="{B7AFE269-6BCF-470C-BA21-004F22E62AEE}" dt="2022-01-04T15:34:30.698" v="13834" actId="113"/>
        <pc:sldMkLst>
          <pc:docMk/>
          <pc:sldMk cId="2168951123" sldId="311"/>
        </pc:sldMkLst>
        <pc:spChg chg="del">
          <ac:chgData name="KIM CABRERA, HEE CHAN MOISES" userId="2bb627b7-d7cd-42e8-a532-6eea21593b80" providerId="ADAL" clId="{B7AFE269-6BCF-470C-BA21-004F22E62AEE}" dt="2022-01-03T02:17:36.801" v="11006" actId="478"/>
          <ac:spMkLst>
            <pc:docMk/>
            <pc:sldMk cId="2168951123" sldId="311"/>
            <ac:spMk id="2" creationId="{3A7BE32E-FAE6-411E-A074-137D6821B459}"/>
          </ac:spMkLst>
        </pc:spChg>
        <pc:spChg chg="mod">
          <ac:chgData name="KIM CABRERA, HEE CHAN MOISES" userId="2bb627b7-d7cd-42e8-a532-6eea21593b80" providerId="ADAL" clId="{B7AFE269-6BCF-470C-BA21-004F22E62AEE}" dt="2022-01-04T15:34:30.698" v="13834" actId="113"/>
          <ac:spMkLst>
            <pc:docMk/>
            <pc:sldMk cId="2168951123" sldId="311"/>
            <ac:spMk id="3" creationId="{F0E5AD19-3C28-4739-94D4-796D0EDAA25B}"/>
          </ac:spMkLst>
        </pc:spChg>
        <pc:spChg chg="add">
          <ac:chgData name="KIM CABRERA, HEE CHAN MOISES" userId="2bb627b7-d7cd-42e8-a532-6eea21593b80" providerId="ADAL" clId="{B7AFE269-6BCF-470C-BA21-004F22E62AEE}" dt="2022-01-03T02:47:04.968" v="11519" actId="26606"/>
          <ac:spMkLst>
            <pc:docMk/>
            <pc:sldMk cId="2168951123" sldId="311"/>
            <ac:spMk id="8" creationId="{1BB867FF-FC45-48F7-8104-F89BE54909F1}"/>
          </ac:spMkLst>
        </pc:spChg>
        <pc:spChg chg="add">
          <ac:chgData name="KIM CABRERA, HEE CHAN MOISES" userId="2bb627b7-d7cd-42e8-a532-6eea21593b80" providerId="ADAL" clId="{B7AFE269-6BCF-470C-BA21-004F22E62AEE}" dt="2022-01-03T02:47:04.968" v="11519" actId="26606"/>
          <ac:spMkLst>
            <pc:docMk/>
            <pc:sldMk cId="2168951123" sldId="311"/>
            <ac:spMk id="10" creationId="{8BB56887-D0D5-4F0C-9E19-7247EB83C8B7}"/>
          </ac:spMkLst>
        </pc:spChg>
        <pc:spChg chg="add">
          <ac:chgData name="KIM CABRERA, HEE CHAN MOISES" userId="2bb627b7-d7cd-42e8-a532-6eea21593b80" providerId="ADAL" clId="{B7AFE269-6BCF-470C-BA21-004F22E62AEE}" dt="2022-01-03T02:47:04.968" v="11519" actId="26606"/>
          <ac:spMkLst>
            <pc:docMk/>
            <pc:sldMk cId="2168951123" sldId="311"/>
            <ac:spMk id="12" creationId="{081E4A58-353D-44AE-B2FC-2A74E2E400F7}"/>
          </ac:spMkLst>
        </pc:spChg>
      </pc:sldChg>
      <pc:sldChg chg="addSp delSp modSp new mod setBg">
        <pc:chgData name="KIM CABRERA, HEE CHAN MOISES" userId="2bb627b7-d7cd-42e8-a532-6eea21593b80" providerId="ADAL" clId="{B7AFE269-6BCF-470C-BA21-004F22E62AEE}" dt="2022-01-03T02:48:31.383" v="11546" actId="403"/>
        <pc:sldMkLst>
          <pc:docMk/>
          <pc:sldMk cId="4006406514" sldId="312"/>
        </pc:sldMkLst>
        <pc:spChg chg="mod">
          <ac:chgData name="KIM CABRERA, HEE CHAN MOISES" userId="2bb627b7-d7cd-42e8-a532-6eea21593b80" providerId="ADAL" clId="{B7AFE269-6BCF-470C-BA21-004F22E62AEE}" dt="2022-01-03T02:47:57.183" v="11535" actId="26606"/>
          <ac:spMkLst>
            <pc:docMk/>
            <pc:sldMk cId="4006406514" sldId="312"/>
            <ac:spMk id="2" creationId="{4C38AB7A-7A77-4786-A203-29B997BE88FB}"/>
          </ac:spMkLst>
        </pc:spChg>
        <pc:spChg chg="mod">
          <ac:chgData name="KIM CABRERA, HEE CHAN MOISES" userId="2bb627b7-d7cd-42e8-a532-6eea21593b80" providerId="ADAL" clId="{B7AFE269-6BCF-470C-BA21-004F22E62AEE}" dt="2022-01-03T02:48:31.383" v="11546" actId="403"/>
          <ac:spMkLst>
            <pc:docMk/>
            <pc:sldMk cId="4006406514" sldId="312"/>
            <ac:spMk id="3" creationId="{5035CADD-9006-499E-B93D-A09E5C9918CF}"/>
          </ac:spMkLst>
        </pc:spChg>
        <pc:spChg chg="add del">
          <ac:chgData name="KIM CABRERA, HEE CHAN MOISES" userId="2bb627b7-d7cd-42e8-a532-6eea21593b80" providerId="ADAL" clId="{B7AFE269-6BCF-470C-BA21-004F22E62AEE}" dt="2022-01-03T02:47:57.176" v="11534" actId="26606"/>
          <ac:spMkLst>
            <pc:docMk/>
            <pc:sldMk cId="4006406514" sldId="312"/>
            <ac:spMk id="8" creationId="{1BB867FF-FC45-48F7-8104-F89BE54909F1}"/>
          </ac:spMkLst>
        </pc:spChg>
        <pc:spChg chg="add del">
          <ac:chgData name="KIM CABRERA, HEE CHAN MOISES" userId="2bb627b7-d7cd-42e8-a532-6eea21593b80" providerId="ADAL" clId="{B7AFE269-6BCF-470C-BA21-004F22E62AEE}" dt="2022-01-03T02:47:57.176" v="11534" actId="26606"/>
          <ac:spMkLst>
            <pc:docMk/>
            <pc:sldMk cId="4006406514" sldId="312"/>
            <ac:spMk id="10" creationId="{8BB56887-D0D5-4F0C-9E19-7247EB83C8B7}"/>
          </ac:spMkLst>
        </pc:spChg>
        <pc:spChg chg="add del">
          <ac:chgData name="KIM CABRERA, HEE CHAN MOISES" userId="2bb627b7-d7cd-42e8-a532-6eea21593b80" providerId="ADAL" clId="{B7AFE269-6BCF-470C-BA21-004F22E62AEE}" dt="2022-01-03T02:47:57.176" v="11534" actId="26606"/>
          <ac:spMkLst>
            <pc:docMk/>
            <pc:sldMk cId="4006406514" sldId="312"/>
            <ac:spMk id="12" creationId="{081E4A58-353D-44AE-B2FC-2A74E2E400F7}"/>
          </ac:spMkLst>
        </pc:spChg>
        <pc:spChg chg="add">
          <ac:chgData name="KIM CABRERA, HEE CHAN MOISES" userId="2bb627b7-d7cd-42e8-a532-6eea21593b80" providerId="ADAL" clId="{B7AFE269-6BCF-470C-BA21-004F22E62AEE}" dt="2022-01-03T02:47:57.183" v="11535" actId="26606"/>
          <ac:spMkLst>
            <pc:docMk/>
            <pc:sldMk cId="4006406514" sldId="312"/>
            <ac:spMk id="14" creationId="{081EA652-8C6A-4E69-BEB9-170809474553}"/>
          </ac:spMkLst>
        </pc:spChg>
        <pc:spChg chg="add">
          <ac:chgData name="KIM CABRERA, HEE CHAN MOISES" userId="2bb627b7-d7cd-42e8-a532-6eea21593b80" providerId="ADAL" clId="{B7AFE269-6BCF-470C-BA21-004F22E62AEE}" dt="2022-01-03T02:47:57.183" v="11535" actId="26606"/>
          <ac:spMkLst>
            <pc:docMk/>
            <pc:sldMk cId="4006406514" sldId="312"/>
            <ac:spMk id="15" creationId="{5298780A-33B9-4EA2-8F67-DE68AD62841B}"/>
          </ac:spMkLst>
        </pc:spChg>
        <pc:spChg chg="add">
          <ac:chgData name="KIM CABRERA, HEE CHAN MOISES" userId="2bb627b7-d7cd-42e8-a532-6eea21593b80" providerId="ADAL" clId="{B7AFE269-6BCF-470C-BA21-004F22E62AEE}" dt="2022-01-03T02:47:57.183" v="11535" actId="26606"/>
          <ac:spMkLst>
            <pc:docMk/>
            <pc:sldMk cId="4006406514" sldId="312"/>
            <ac:spMk id="16" creationId="{7F488E8B-4E1E-4402-8935-D4E6C02615C7}"/>
          </ac:spMkLst>
        </pc:spChg>
      </pc:sldChg>
      <pc:sldChg chg="addSp delSp modSp new mod setBg">
        <pc:chgData name="KIM CABRERA, HEE CHAN MOISES" userId="2bb627b7-d7cd-42e8-a532-6eea21593b80" providerId="ADAL" clId="{B7AFE269-6BCF-470C-BA21-004F22E62AEE}" dt="2022-01-03T02:48:44.496" v="11547" actId="14100"/>
        <pc:sldMkLst>
          <pc:docMk/>
          <pc:sldMk cId="3120854453" sldId="313"/>
        </pc:sldMkLst>
        <pc:spChg chg="del">
          <ac:chgData name="KIM CABRERA, HEE CHAN MOISES" userId="2bb627b7-d7cd-42e8-a532-6eea21593b80" providerId="ADAL" clId="{B7AFE269-6BCF-470C-BA21-004F22E62AEE}" dt="2022-01-03T02:23:56.926" v="11188" actId="478"/>
          <ac:spMkLst>
            <pc:docMk/>
            <pc:sldMk cId="3120854453" sldId="313"/>
            <ac:spMk id="2" creationId="{579E14FF-9BE2-4535-9C56-EEE567399667}"/>
          </ac:spMkLst>
        </pc:spChg>
        <pc:spChg chg="mod">
          <ac:chgData name="KIM CABRERA, HEE CHAN MOISES" userId="2bb627b7-d7cd-42e8-a532-6eea21593b80" providerId="ADAL" clId="{B7AFE269-6BCF-470C-BA21-004F22E62AEE}" dt="2022-01-03T02:48:44.496" v="11547" actId="14100"/>
          <ac:spMkLst>
            <pc:docMk/>
            <pc:sldMk cId="3120854453" sldId="313"/>
            <ac:spMk id="3" creationId="{07A7A89D-42BF-47E5-8DE0-AF6426FC31CE}"/>
          </ac:spMkLst>
        </pc:spChg>
        <pc:spChg chg="add">
          <ac:chgData name="KIM CABRERA, HEE CHAN MOISES" userId="2bb627b7-d7cd-42e8-a532-6eea21593b80" providerId="ADAL" clId="{B7AFE269-6BCF-470C-BA21-004F22E62AEE}" dt="2022-01-03T02:48:00.994" v="11536" actId="26606"/>
          <ac:spMkLst>
            <pc:docMk/>
            <pc:sldMk cId="3120854453" sldId="313"/>
            <ac:spMk id="8" creationId="{081EA652-8C6A-4E69-BEB9-170809474553}"/>
          </ac:spMkLst>
        </pc:spChg>
        <pc:spChg chg="add">
          <ac:chgData name="KIM CABRERA, HEE CHAN MOISES" userId="2bb627b7-d7cd-42e8-a532-6eea21593b80" providerId="ADAL" clId="{B7AFE269-6BCF-470C-BA21-004F22E62AEE}" dt="2022-01-03T02:48:00.994" v="11536" actId="26606"/>
          <ac:spMkLst>
            <pc:docMk/>
            <pc:sldMk cId="3120854453" sldId="313"/>
            <ac:spMk id="10" creationId="{5298780A-33B9-4EA2-8F67-DE68AD62841B}"/>
          </ac:spMkLst>
        </pc:spChg>
        <pc:spChg chg="add">
          <ac:chgData name="KIM CABRERA, HEE CHAN MOISES" userId="2bb627b7-d7cd-42e8-a532-6eea21593b80" providerId="ADAL" clId="{B7AFE269-6BCF-470C-BA21-004F22E62AEE}" dt="2022-01-03T02:48:00.994" v="11536" actId="26606"/>
          <ac:spMkLst>
            <pc:docMk/>
            <pc:sldMk cId="3120854453" sldId="313"/>
            <ac:spMk id="12" creationId="{7F488E8B-4E1E-4402-8935-D4E6C02615C7}"/>
          </ac:spMkLst>
        </pc:spChg>
      </pc:sldChg>
      <pc:sldChg chg="addSp modSp new mod setBg modNotesTx">
        <pc:chgData name="KIM CABRERA, HEE CHAN MOISES" userId="2bb627b7-d7cd-42e8-a532-6eea21593b80" providerId="ADAL" clId="{B7AFE269-6BCF-470C-BA21-004F22E62AEE}" dt="2022-01-04T15:31:06.908" v="13808" actId="20577"/>
        <pc:sldMkLst>
          <pc:docMk/>
          <pc:sldMk cId="664024199" sldId="314"/>
        </pc:sldMkLst>
        <pc:spChg chg="mod">
          <ac:chgData name="KIM CABRERA, HEE CHAN MOISES" userId="2bb627b7-d7cd-42e8-a532-6eea21593b80" providerId="ADAL" clId="{B7AFE269-6BCF-470C-BA21-004F22E62AEE}" dt="2022-01-04T15:29:59.076" v="13796" actId="122"/>
          <ac:spMkLst>
            <pc:docMk/>
            <pc:sldMk cId="664024199" sldId="314"/>
            <ac:spMk id="2" creationId="{8C654D2A-79AC-4B33-9D6B-A18653628324}"/>
          </ac:spMkLst>
        </pc:spChg>
        <pc:spChg chg="mod">
          <ac:chgData name="KIM CABRERA, HEE CHAN MOISES" userId="2bb627b7-d7cd-42e8-a532-6eea21593b80" providerId="ADAL" clId="{B7AFE269-6BCF-470C-BA21-004F22E62AEE}" dt="2022-01-04T15:29:53.010" v="13795" actId="26606"/>
          <ac:spMkLst>
            <pc:docMk/>
            <pc:sldMk cId="664024199" sldId="314"/>
            <ac:spMk id="3" creationId="{93531E2F-A74F-42F0-AFDA-CBAC7DD0AA94}"/>
          </ac:spMkLst>
        </pc:spChg>
        <pc:spChg chg="add">
          <ac:chgData name="KIM CABRERA, HEE CHAN MOISES" userId="2bb627b7-d7cd-42e8-a532-6eea21593b80" providerId="ADAL" clId="{B7AFE269-6BCF-470C-BA21-004F22E62AEE}" dt="2022-01-04T15:29:53.010" v="13795" actId="26606"/>
          <ac:spMkLst>
            <pc:docMk/>
            <pc:sldMk cId="664024199" sldId="314"/>
            <ac:spMk id="8" creationId="{100EDD19-6802-4EC3-95CE-CFFAB042CFD6}"/>
          </ac:spMkLst>
        </pc:spChg>
        <pc:spChg chg="add">
          <ac:chgData name="KIM CABRERA, HEE CHAN MOISES" userId="2bb627b7-d7cd-42e8-a532-6eea21593b80" providerId="ADAL" clId="{B7AFE269-6BCF-470C-BA21-004F22E62AEE}" dt="2022-01-04T15:29:53.010" v="13795" actId="26606"/>
          <ac:spMkLst>
            <pc:docMk/>
            <pc:sldMk cId="664024199" sldId="314"/>
            <ac:spMk id="10" creationId="{DB17E863-922E-4C26-BD64-E8FD41D2866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4B2B3-9DC5-4FA0-AE2B-9285241485B2}" type="doc">
      <dgm:prSet loTypeId="urn:microsoft.com/office/officeart/2005/8/layout/bProcess3" loCatId="process" qsTypeId="urn:microsoft.com/office/officeart/2005/8/quickstyle/simple1" qsCatId="simple" csTypeId="urn:microsoft.com/office/officeart/2005/8/colors/colorful1" csCatId="colorful"/>
      <dgm:spPr/>
      <dgm:t>
        <a:bodyPr/>
        <a:lstStyle/>
        <a:p>
          <a:endParaRPr lang="en-US"/>
        </a:p>
      </dgm:t>
    </dgm:pt>
    <dgm:pt modelId="{070578ED-BCF5-416E-9EF7-2718D69EF7A6}">
      <dgm:prSet/>
      <dgm:spPr/>
      <dgm:t>
        <a:bodyPr/>
        <a:lstStyle/>
        <a:p>
          <a:r>
            <a:rPr lang="en-US"/>
            <a:t>Elección de topología</a:t>
          </a:r>
        </a:p>
      </dgm:t>
    </dgm:pt>
    <dgm:pt modelId="{F306EB80-CB13-4938-AA81-22705A713EE1}" type="parTrans" cxnId="{41171A3F-91B5-454A-A218-4CBCDB888A16}">
      <dgm:prSet/>
      <dgm:spPr/>
      <dgm:t>
        <a:bodyPr/>
        <a:lstStyle/>
        <a:p>
          <a:endParaRPr lang="en-US"/>
        </a:p>
      </dgm:t>
    </dgm:pt>
    <dgm:pt modelId="{DEC6DADD-48C4-4CE4-A348-4639BE3AA1DA}" type="sibTrans" cxnId="{41171A3F-91B5-454A-A218-4CBCDB888A16}">
      <dgm:prSet/>
      <dgm:spPr/>
      <dgm:t>
        <a:bodyPr/>
        <a:lstStyle/>
        <a:p>
          <a:endParaRPr lang="en-US"/>
        </a:p>
      </dgm:t>
    </dgm:pt>
    <dgm:pt modelId="{04DDAE62-AF58-4697-AB81-958075B30E55}">
      <dgm:prSet/>
      <dgm:spPr/>
      <dgm:t>
        <a:bodyPr/>
        <a:lstStyle/>
        <a:p>
          <a:r>
            <a:rPr lang="en-US"/>
            <a:t>Elección de tecnología</a:t>
          </a:r>
        </a:p>
      </dgm:t>
    </dgm:pt>
    <dgm:pt modelId="{FAF47FEE-A95F-46D8-AA10-D80E12D7C869}" type="parTrans" cxnId="{023986D6-EF6B-4ED8-AD98-490235ACBC7E}">
      <dgm:prSet/>
      <dgm:spPr/>
      <dgm:t>
        <a:bodyPr/>
        <a:lstStyle/>
        <a:p>
          <a:endParaRPr lang="en-US"/>
        </a:p>
      </dgm:t>
    </dgm:pt>
    <dgm:pt modelId="{5FC07D32-017D-496B-92D6-CC2F6FDCE5C9}" type="sibTrans" cxnId="{023986D6-EF6B-4ED8-AD98-490235ACBC7E}">
      <dgm:prSet/>
      <dgm:spPr/>
      <dgm:t>
        <a:bodyPr/>
        <a:lstStyle/>
        <a:p>
          <a:endParaRPr lang="en-US"/>
        </a:p>
      </dgm:t>
    </dgm:pt>
    <dgm:pt modelId="{35AED70D-17DF-4312-A736-4C44911873FD}">
      <dgm:prSet/>
      <dgm:spPr/>
      <dgm:t>
        <a:bodyPr/>
        <a:lstStyle/>
        <a:p>
          <a:r>
            <a:rPr lang="en-US"/>
            <a:t>Elección de hardware</a:t>
          </a:r>
        </a:p>
      </dgm:t>
    </dgm:pt>
    <dgm:pt modelId="{1F44B644-E3E4-43DB-A75B-6144E13D4EF1}" type="parTrans" cxnId="{9877D902-5888-42B4-B2C7-A6960335F794}">
      <dgm:prSet/>
      <dgm:spPr/>
      <dgm:t>
        <a:bodyPr/>
        <a:lstStyle/>
        <a:p>
          <a:endParaRPr lang="en-US"/>
        </a:p>
      </dgm:t>
    </dgm:pt>
    <dgm:pt modelId="{51F518C2-6B77-44DF-9E8D-62EC379700B2}" type="sibTrans" cxnId="{9877D902-5888-42B4-B2C7-A6960335F794}">
      <dgm:prSet/>
      <dgm:spPr/>
      <dgm:t>
        <a:bodyPr/>
        <a:lstStyle/>
        <a:p>
          <a:endParaRPr lang="en-US"/>
        </a:p>
      </dgm:t>
    </dgm:pt>
    <dgm:pt modelId="{C4082A87-E96A-4E8F-8E78-8CF68A443C9D}">
      <dgm:prSet/>
      <dgm:spPr/>
      <dgm:t>
        <a:bodyPr/>
        <a:lstStyle/>
        <a:p>
          <a:r>
            <a:rPr lang="en-US"/>
            <a:t>Desarrollo de librería</a:t>
          </a:r>
        </a:p>
      </dgm:t>
    </dgm:pt>
    <dgm:pt modelId="{63012022-C6E4-4C02-BB1A-BDF71EB124BE}" type="parTrans" cxnId="{D12FE201-A53C-4AF8-8D1B-566F425CBBDE}">
      <dgm:prSet/>
      <dgm:spPr/>
      <dgm:t>
        <a:bodyPr/>
        <a:lstStyle/>
        <a:p>
          <a:endParaRPr lang="en-US"/>
        </a:p>
      </dgm:t>
    </dgm:pt>
    <dgm:pt modelId="{F1A3B1D4-FF69-4C41-8DD2-F0F67E77928D}" type="sibTrans" cxnId="{D12FE201-A53C-4AF8-8D1B-566F425CBBDE}">
      <dgm:prSet/>
      <dgm:spPr/>
      <dgm:t>
        <a:bodyPr/>
        <a:lstStyle/>
        <a:p>
          <a:endParaRPr lang="en-US"/>
        </a:p>
      </dgm:t>
    </dgm:pt>
    <dgm:pt modelId="{AE7AE317-1F57-403B-B1A7-25B6A3C26B63}">
      <dgm:prSet/>
      <dgm:spPr/>
      <dgm:t>
        <a:bodyPr/>
        <a:lstStyle/>
        <a:p>
          <a:r>
            <a:rPr lang="en-US"/>
            <a:t>Desarrollo de servicios</a:t>
          </a:r>
        </a:p>
      </dgm:t>
    </dgm:pt>
    <dgm:pt modelId="{55AD5C3E-2EEC-4E08-9C71-793B20CBF31D}" type="parTrans" cxnId="{119595D8-DE36-4C8B-BEEF-F5C2226CB7B7}">
      <dgm:prSet/>
      <dgm:spPr/>
      <dgm:t>
        <a:bodyPr/>
        <a:lstStyle/>
        <a:p>
          <a:endParaRPr lang="en-US"/>
        </a:p>
      </dgm:t>
    </dgm:pt>
    <dgm:pt modelId="{0F6CE2E4-CF36-4BC8-85DA-7A4962036158}" type="sibTrans" cxnId="{119595D8-DE36-4C8B-BEEF-F5C2226CB7B7}">
      <dgm:prSet/>
      <dgm:spPr/>
      <dgm:t>
        <a:bodyPr/>
        <a:lstStyle/>
        <a:p>
          <a:endParaRPr lang="en-US"/>
        </a:p>
      </dgm:t>
    </dgm:pt>
    <dgm:pt modelId="{54558BBA-68FE-4F48-9A90-1E2D5CAAEA13}">
      <dgm:prSet/>
      <dgm:spPr/>
      <dgm:t>
        <a:bodyPr/>
        <a:lstStyle/>
        <a:p>
          <a:r>
            <a:rPr lang="en-US"/>
            <a:t>Evaluación de servicios</a:t>
          </a:r>
        </a:p>
      </dgm:t>
    </dgm:pt>
    <dgm:pt modelId="{2E0EC2A6-3EF4-49E3-AACF-475C206A674A}" type="parTrans" cxnId="{64ABA07D-AE8C-4B44-B2D7-31D559AC9583}">
      <dgm:prSet/>
      <dgm:spPr/>
      <dgm:t>
        <a:bodyPr/>
        <a:lstStyle/>
        <a:p>
          <a:endParaRPr lang="en-US"/>
        </a:p>
      </dgm:t>
    </dgm:pt>
    <dgm:pt modelId="{C9A725AA-07C6-41D2-8D0C-1470F72F5195}" type="sibTrans" cxnId="{64ABA07D-AE8C-4B44-B2D7-31D559AC9583}">
      <dgm:prSet/>
      <dgm:spPr/>
      <dgm:t>
        <a:bodyPr/>
        <a:lstStyle/>
        <a:p>
          <a:endParaRPr lang="en-US"/>
        </a:p>
      </dgm:t>
    </dgm:pt>
    <dgm:pt modelId="{3CEC752D-DEE9-4E1A-A915-554FDC35B485}">
      <dgm:prSet/>
      <dgm:spPr/>
      <dgm:t>
        <a:bodyPr/>
        <a:lstStyle/>
        <a:p>
          <a:r>
            <a:rPr lang="en-US"/>
            <a:t>Evaluación del rendimiento de la red</a:t>
          </a:r>
        </a:p>
      </dgm:t>
    </dgm:pt>
    <dgm:pt modelId="{F1347B9F-C94F-4E29-9E03-FB8E0B9837F2}" type="parTrans" cxnId="{0B26F862-A717-42E9-A880-B74D50CC81CD}">
      <dgm:prSet/>
      <dgm:spPr/>
      <dgm:t>
        <a:bodyPr/>
        <a:lstStyle/>
        <a:p>
          <a:endParaRPr lang="en-US"/>
        </a:p>
      </dgm:t>
    </dgm:pt>
    <dgm:pt modelId="{E994040A-A897-4904-B557-0EF0484B7B71}" type="sibTrans" cxnId="{0B26F862-A717-42E9-A880-B74D50CC81CD}">
      <dgm:prSet/>
      <dgm:spPr/>
      <dgm:t>
        <a:bodyPr/>
        <a:lstStyle/>
        <a:p>
          <a:endParaRPr lang="en-US"/>
        </a:p>
      </dgm:t>
    </dgm:pt>
    <dgm:pt modelId="{A8838028-C8CF-44A7-8DC1-84E37BB58229}" type="pres">
      <dgm:prSet presAssocID="{A354B2B3-9DC5-4FA0-AE2B-9285241485B2}" presName="Name0" presStyleCnt="0">
        <dgm:presLayoutVars>
          <dgm:dir/>
          <dgm:resizeHandles val="exact"/>
        </dgm:presLayoutVars>
      </dgm:prSet>
      <dgm:spPr/>
    </dgm:pt>
    <dgm:pt modelId="{DA97AA04-0443-4CE2-809F-08425EF675BC}" type="pres">
      <dgm:prSet presAssocID="{070578ED-BCF5-416E-9EF7-2718D69EF7A6}" presName="node" presStyleLbl="node1" presStyleIdx="0" presStyleCnt="7">
        <dgm:presLayoutVars>
          <dgm:bulletEnabled val="1"/>
        </dgm:presLayoutVars>
      </dgm:prSet>
      <dgm:spPr/>
    </dgm:pt>
    <dgm:pt modelId="{7AD59135-3B69-4CF0-8B09-504D14107C36}" type="pres">
      <dgm:prSet presAssocID="{DEC6DADD-48C4-4CE4-A348-4639BE3AA1DA}" presName="sibTrans" presStyleLbl="sibTrans1D1" presStyleIdx="0" presStyleCnt="6"/>
      <dgm:spPr/>
    </dgm:pt>
    <dgm:pt modelId="{B3D6BB90-0797-4C4B-8058-5B185A9766D8}" type="pres">
      <dgm:prSet presAssocID="{DEC6DADD-48C4-4CE4-A348-4639BE3AA1DA}" presName="connectorText" presStyleLbl="sibTrans1D1" presStyleIdx="0" presStyleCnt="6"/>
      <dgm:spPr/>
    </dgm:pt>
    <dgm:pt modelId="{542FE95C-8071-4AB8-975F-F4BFC568E19C}" type="pres">
      <dgm:prSet presAssocID="{04DDAE62-AF58-4697-AB81-958075B30E55}" presName="node" presStyleLbl="node1" presStyleIdx="1" presStyleCnt="7">
        <dgm:presLayoutVars>
          <dgm:bulletEnabled val="1"/>
        </dgm:presLayoutVars>
      </dgm:prSet>
      <dgm:spPr/>
    </dgm:pt>
    <dgm:pt modelId="{8938A98C-2A11-4E23-B86C-ABF7D94C1693}" type="pres">
      <dgm:prSet presAssocID="{5FC07D32-017D-496B-92D6-CC2F6FDCE5C9}" presName="sibTrans" presStyleLbl="sibTrans1D1" presStyleIdx="1" presStyleCnt="6"/>
      <dgm:spPr/>
    </dgm:pt>
    <dgm:pt modelId="{315B408C-CD40-48DA-B757-82833EFD0242}" type="pres">
      <dgm:prSet presAssocID="{5FC07D32-017D-496B-92D6-CC2F6FDCE5C9}" presName="connectorText" presStyleLbl="sibTrans1D1" presStyleIdx="1" presStyleCnt="6"/>
      <dgm:spPr/>
    </dgm:pt>
    <dgm:pt modelId="{800DEB46-22CB-44F9-A78B-1CC01FAF34FD}" type="pres">
      <dgm:prSet presAssocID="{35AED70D-17DF-4312-A736-4C44911873FD}" presName="node" presStyleLbl="node1" presStyleIdx="2" presStyleCnt="7">
        <dgm:presLayoutVars>
          <dgm:bulletEnabled val="1"/>
        </dgm:presLayoutVars>
      </dgm:prSet>
      <dgm:spPr/>
    </dgm:pt>
    <dgm:pt modelId="{D98E7859-F877-4CB4-BDEA-2C6E410E57A0}" type="pres">
      <dgm:prSet presAssocID="{51F518C2-6B77-44DF-9E8D-62EC379700B2}" presName="sibTrans" presStyleLbl="sibTrans1D1" presStyleIdx="2" presStyleCnt="6"/>
      <dgm:spPr/>
    </dgm:pt>
    <dgm:pt modelId="{622A2A0A-F42C-407A-B99D-545BEA716C4E}" type="pres">
      <dgm:prSet presAssocID="{51F518C2-6B77-44DF-9E8D-62EC379700B2}" presName="connectorText" presStyleLbl="sibTrans1D1" presStyleIdx="2" presStyleCnt="6"/>
      <dgm:spPr/>
    </dgm:pt>
    <dgm:pt modelId="{9A3C303A-163A-4AAE-9466-BA9B707E1290}" type="pres">
      <dgm:prSet presAssocID="{C4082A87-E96A-4E8F-8E78-8CF68A443C9D}" presName="node" presStyleLbl="node1" presStyleIdx="3" presStyleCnt="7">
        <dgm:presLayoutVars>
          <dgm:bulletEnabled val="1"/>
        </dgm:presLayoutVars>
      </dgm:prSet>
      <dgm:spPr/>
    </dgm:pt>
    <dgm:pt modelId="{9B154452-113B-4B73-A51F-95F057EED2CE}" type="pres">
      <dgm:prSet presAssocID="{F1A3B1D4-FF69-4C41-8DD2-F0F67E77928D}" presName="sibTrans" presStyleLbl="sibTrans1D1" presStyleIdx="3" presStyleCnt="6"/>
      <dgm:spPr/>
    </dgm:pt>
    <dgm:pt modelId="{7F81861D-C17B-49A5-BD36-9CCEF2571E10}" type="pres">
      <dgm:prSet presAssocID="{F1A3B1D4-FF69-4C41-8DD2-F0F67E77928D}" presName="connectorText" presStyleLbl="sibTrans1D1" presStyleIdx="3" presStyleCnt="6"/>
      <dgm:spPr/>
    </dgm:pt>
    <dgm:pt modelId="{7B53C30F-CD83-4F0F-BB16-FDAA0007BABB}" type="pres">
      <dgm:prSet presAssocID="{AE7AE317-1F57-403B-B1A7-25B6A3C26B63}" presName="node" presStyleLbl="node1" presStyleIdx="4" presStyleCnt="7">
        <dgm:presLayoutVars>
          <dgm:bulletEnabled val="1"/>
        </dgm:presLayoutVars>
      </dgm:prSet>
      <dgm:spPr/>
    </dgm:pt>
    <dgm:pt modelId="{4BD082D5-A0DA-4DDC-A3E3-28D5ECFD6F8D}" type="pres">
      <dgm:prSet presAssocID="{0F6CE2E4-CF36-4BC8-85DA-7A4962036158}" presName="sibTrans" presStyleLbl="sibTrans1D1" presStyleIdx="4" presStyleCnt="6"/>
      <dgm:spPr/>
    </dgm:pt>
    <dgm:pt modelId="{61F3258F-01FC-4A06-9D84-D75398E0EEBC}" type="pres">
      <dgm:prSet presAssocID="{0F6CE2E4-CF36-4BC8-85DA-7A4962036158}" presName="connectorText" presStyleLbl="sibTrans1D1" presStyleIdx="4" presStyleCnt="6"/>
      <dgm:spPr/>
    </dgm:pt>
    <dgm:pt modelId="{32681392-0C3E-4612-A8F3-6307FE1AEB3D}" type="pres">
      <dgm:prSet presAssocID="{54558BBA-68FE-4F48-9A90-1E2D5CAAEA13}" presName="node" presStyleLbl="node1" presStyleIdx="5" presStyleCnt="7">
        <dgm:presLayoutVars>
          <dgm:bulletEnabled val="1"/>
        </dgm:presLayoutVars>
      </dgm:prSet>
      <dgm:spPr/>
    </dgm:pt>
    <dgm:pt modelId="{71FDD1D2-7AD9-40F1-A112-EEA1FB002F69}" type="pres">
      <dgm:prSet presAssocID="{C9A725AA-07C6-41D2-8D0C-1470F72F5195}" presName="sibTrans" presStyleLbl="sibTrans1D1" presStyleIdx="5" presStyleCnt="6"/>
      <dgm:spPr/>
    </dgm:pt>
    <dgm:pt modelId="{502BD395-E202-43AF-911D-0F5F2B9CC94D}" type="pres">
      <dgm:prSet presAssocID="{C9A725AA-07C6-41D2-8D0C-1470F72F5195}" presName="connectorText" presStyleLbl="sibTrans1D1" presStyleIdx="5" presStyleCnt="6"/>
      <dgm:spPr/>
    </dgm:pt>
    <dgm:pt modelId="{0381212A-CC54-4356-BE8F-47EDF2EB510D}" type="pres">
      <dgm:prSet presAssocID="{3CEC752D-DEE9-4E1A-A915-554FDC35B485}" presName="node" presStyleLbl="node1" presStyleIdx="6" presStyleCnt="7">
        <dgm:presLayoutVars>
          <dgm:bulletEnabled val="1"/>
        </dgm:presLayoutVars>
      </dgm:prSet>
      <dgm:spPr/>
    </dgm:pt>
  </dgm:ptLst>
  <dgm:cxnLst>
    <dgm:cxn modelId="{D12FE201-A53C-4AF8-8D1B-566F425CBBDE}" srcId="{A354B2B3-9DC5-4FA0-AE2B-9285241485B2}" destId="{C4082A87-E96A-4E8F-8E78-8CF68A443C9D}" srcOrd="3" destOrd="0" parTransId="{63012022-C6E4-4C02-BB1A-BDF71EB124BE}" sibTransId="{F1A3B1D4-FF69-4C41-8DD2-F0F67E77928D}"/>
    <dgm:cxn modelId="{9877D902-5888-42B4-B2C7-A6960335F794}" srcId="{A354B2B3-9DC5-4FA0-AE2B-9285241485B2}" destId="{35AED70D-17DF-4312-A736-4C44911873FD}" srcOrd="2" destOrd="0" parTransId="{1F44B644-E3E4-43DB-A75B-6144E13D4EF1}" sibTransId="{51F518C2-6B77-44DF-9E8D-62EC379700B2}"/>
    <dgm:cxn modelId="{F914CF15-4FC6-46F7-BFAD-FF7CCA548CFE}" type="presOf" srcId="{3CEC752D-DEE9-4E1A-A915-554FDC35B485}" destId="{0381212A-CC54-4356-BE8F-47EDF2EB510D}" srcOrd="0" destOrd="0" presId="urn:microsoft.com/office/officeart/2005/8/layout/bProcess3"/>
    <dgm:cxn modelId="{973FC21B-C76B-48F8-A059-CDC2937D2EA6}" type="presOf" srcId="{51F518C2-6B77-44DF-9E8D-62EC379700B2}" destId="{D98E7859-F877-4CB4-BDEA-2C6E410E57A0}" srcOrd="0" destOrd="0" presId="urn:microsoft.com/office/officeart/2005/8/layout/bProcess3"/>
    <dgm:cxn modelId="{1D40DF1D-489D-47D1-84D4-C8CB07D4111D}" type="presOf" srcId="{F1A3B1D4-FF69-4C41-8DD2-F0F67E77928D}" destId="{9B154452-113B-4B73-A51F-95F057EED2CE}" srcOrd="0" destOrd="0" presId="urn:microsoft.com/office/officeart/2005/8/layout/bProcess3"/>
    <dgm:cxn modelId="{0464A82E-812D-4A61-AB84-379CF79C423F}" type="presOf" srcId="{C9A725AA-07C6-41D2-8D0C-1470F72F5195}" destId="{71FDD1D2-7AD9-40F1-A112-EEA1FB002F69}" srcOrd="0" destOrd="0" presId="urn:microsoft.com/office/officeart/2005/8/layout/bProcess3"/>
    <dgm:cxn modelId="{6075073B-F852-42CC-B816-C56A249B66A9}" type="presOf" srcId="{DEC6DADD-48C4-4CE4-A348-4639BE3AA1DA}" destId="{7AD59135-3B69-4CF0-8B09-504D14107C36}" srcOrd="0" destOrd="0" presId="urn:microsoft.com/office/officeart/2005/8/layout/bProcess3"/>
    <dgm:cxn modelId="{41171A3F-91B5-454A-A218-4CBCDB888A16}" srcId="{A354B2B3-9DC5-4FA0-AE2B-9285241485B2}" destId="{070578ED-BCF5-416E-9EF7-2718D69EF7A6}" srcOrd="0" destOrd="0" parTransId="{F306EB80-CB13-4938-AA81-22705A713EE1}" sibTransId="{DEC6DADD-48C4-4CE4-A348-4639BE3AA1DA}"/>
    <dgm:cxn modelId="{9540B95E-9AD8-4F60-A961-52740B98F20F}" type="presOf" srcId="{0F6CE2E4-CF36-4BC8-85DA-7A4962036158}" destId="{61F3258F-01FC-4A06-9D84-D75398E0EEBC}" srcOrd="1" destOrd="0" presId="urn:microsoft.com/office/officeart/2005/8/layout/bProcess3"/>
    <dgm:cxn modelId="{0B26F862-A717-42E9-A880-B74D50CC81CD}" srcId="{A354B2B3-9DC5-4FA0-AE2B-9285241485B2}" destId="{3CEC752D-DEE9-4E1A-A915-554FDC35B485}" srcOrd="6" destOrd="0" parTransId="{F1347B9F-C94F-4E29-9E03-FB8E0B9837F2}" sibTransId="{E994040A-A897-4904-B557-0EF0484B7B71}"/>
    <dgm:cxn modelId="{8F52564C-8C1B-4054-9E81-B50FAC784E24}" type="presOf" srcId="{04DDAE62-AF58-4697-AB81-958075B30E55}" destId="{542FE95C-8071-4AB8-975F-F4BFC568E19C}" srcOrd="0" destOrd="0" presId="urn:microsoft.com/office/officeart/2005/8/layout/bProcess3"/>
    <dgm:cxn modelId="{3E455875-A213-4170-AD3A-0945D2F68B04}" type="presOf" srcId="{070578ED-BCF5-416E-9EF7-2718D69EF7A6}" destId="{DA97AA04-0443-4CE2-809F-08425EF675BC}" srcOrd="0" destOrd="0" presId="urn:microsoft.com/office/officeart/2005/8/layout/bProcess3"/>
    <dgm:cxn modelId="{E9F44856-F12D-475F-B908-1B2BFC219D95}" type="presOf" srcId="{C4082A87-E96A-4E8F-8E78-8CF68A443C9D}" destId="{9A3C303A-163A-4AAE-9466-BA9B707E1290}" srcOrd="0" destOrd="0" presId="urn:microsoft.com/office/officeart/2005/8/layout/bProcess3"/>
    <dgm:cxn modelId="{2AF37957-0A70-4153-B34E-A253B510CD6D}" type="presOf" srcId="{C9A725AA-07C6-41D2-8D0C-1470F72F5195}" destId="{502BD395-E202-43AF-911D-0F5F2B9CC94D}" srcOrd="1" destOrd="0" presId="urn:microsoft.com/office/officeart/2005/8/layout/bProcess3"/>
    <dgm:cxn modelId="{280C3B59-2ACE-4874-A151-6049DEF29831}" type="presOf" srcId="{F1A3B1D4-FF69-4C41-8DD2-F0F67E77928D}" destId="{7F81861D-C17B-49A5-BD36-9CCEF2571E10}" srcOrd="1" destOrd="0" presId="urn:microsoft.com/office/officeart/2005/8/layout/bProcess3"/>
    <dgm:cxn modelId="{64ABA07D-AE8C-4B44-B2D7-31D559AC9583}" srcId="{A354B2B3-9DC5-4FA0-AE2B-9285241485B2}" destId="{54558BBA-68FE-4F48-9A90-1E2D5CAAEA13}" srcOrd="5" destOrd="0" parTransId="{2E0EC2A6-3EF4-49E3-AACF-475C206A674A}" sibTransId="{C9A725AA-07C6-41D2-8D0C-1470F72F5195}"/>
    <dgm:cxn modelId="{2B11C685-F7AE-4502-AECA-2B023EC5AA14}" type="presOf" srcId="{5FC07D32-017D-496B-92D6-CC2F6FDCE5C9}" destId="{315B408C-CD40-48DA-B757-82833EFD0242}" srcOrd="1" destOrd="0" presId="urn:microsoft.com/office/officeart/2005/8/layout/bProcess3"/>
    <dgm:cxn modelId="{8999B88F-9C4A-44C8-8045-1608F2B6B171}" type="presOf" srcId="{51F518C2-6B77-44DF-9E8D-62EC379700B2}" destId="{622A2A0A-F42C-407A-B99D-545BEA716C4E}" srcOrd="1" destOrd="0" presId="urn:microsoft.com/office/officeart/2005/8/layout/bProcess3"/>
    <dgm:cxn modelId="{EFB4FD97-3681-4E83-9BFC-991CDEDECE9B}" type="presOf" srcId="{0F6CE2E4-CF36-4BC8-85DA-7A4962036158}" destId="{4BD082D5-A0DA-4DDC-A3E3-28D5ECFD6F8D}" srcOrd="0" destOrd="0" presId="urn:microsoft.com/office/officeart/2005/8/layout/bProcess3"/>
    <dgm:cxn modelId="{24D03DA3-6CC1-40F0-B5DB-D0802B888466}" type="presOf" srcId="{54558BBA-68FE-4F48-9A90-1E2D5CAAEA13}" destId="{32681392-0C3E-4612-A8F3-6307FE1AEB3D}" srcOrd="0" destOrd="0" presId="urn:microsoft.com/office/officeart/2005/8/layout/bProcess3"/>
    <dgm:cxn modelId="{25DC18AD-642A-42D1-8982-6756BCF1BFAC}" type="presOf" srcId="{DEC6DADD-48C4-4CE4-A348-4639BE3AA1DA}" destId="{B3D6BB90-0797-4C4B-8058-5B185A9766D8}" srcOrd="1" destOrd="0" presId="urn:microsoft.com/office/officeart/2005/8/layout/bProcess3"/>
    <dgm:cxn modelId="{284C5ABD-91F7-4E1A-A74D-7A78704B5011}" type="presOf" srcId="{A354B2B3-9DC5-4FA0-AE2B-9285241485B2}" destId="{A8838028-C8CF-44A7-8DC1-84E37BB58229}" srcOrd="0" destOrd="0" presId="urn:microsoft.com/office/officeart/2005/8/layout/bProcess3"/>
    <dgm:cxn modelId="{023986D6-EF6B-4ED8-AD98-490235ACBC7E}" srcId="{A354B2B3-9DC5-4FA0-AE2B-9285241485B2}" destId="{04DDAE62-AF58-4697-AB81-958075B30E55}" srcOrd="1" destOrd="0" parTransId="{FAF47FEE-A95F-46D8-AA10-D80E12D7C869}" sibTransId="{5FC07D32-017D-496B-92D6-CC2F6FDCE5C9}"/>
    <dgm:cxn modelId="{119595D8-DE36-4C8B-BEEF-F5C2226CB7B7}" srcId="{A354B2B3-9DC5-4FA0-AE2B-9285241485B2}" destId="{AE7AE317-1F57-403B-B1A7-25B6A3C26B63}" srcOrd="4" destOrd="0" parTransId="{55AD5C3E-2EEC-4E08-9C71-793B20CBF31D}" sibTransId="{0F6CE2E4-CF36-4BC8-85DA-7A4962036158}"/>
    <dgm:cxn modelId="{9A2534E0-72AD-4100-B1D4-ECF4A1A5FF7D}" type="presOf" srcId="{5FC07D32-017D-496B-92D6-CC2F6FDCE5C9}" destId="{8938A98C-2A11-4E23-B86C-ABF7D94C1693}" srcOrd="0" destOrd="0" presId="urn:microsoft.com/office/officeart/2005/8/layout/bProcess3"/>
    <dgm:cxn modelId="{6C872FF8-40E4-4A02-9673-C6BC4A22FE2E}" type="presOf" srcId="{35AED70D-17DF-4312-A736-4C44911873FD}" destId="{800DEB46-22CB-44F9-A78B-1CC01FAF34FD}" srcOrd="0" destOrd="0" presId="urn:microsoft.com/office/officeart/2005/8/layout/bProcess3"/>
    <dgm:cxn modelId="{A8E036FB-CB37-4D42-BE98-9B795505DFAF}" type="presOf" srcId="{AE7AE317-1F57-403B-B1A7-25B6A3C26B63}" destId="{7B53C30F-CD83-4F0F-BB16-FDAA0007BABB}" srcOrd="0" destOrd="0" presId="urn:microsoft.com/office/officeart/2005/8/layout/bProcess3"/>
    <dgm:cxn modelId="{D031D9AD-0FE5-47F0-A75D-E36D9E58F89F}" type="presParOf" srcId="{A8838028-C8CF-44A7-8DC1-84E37BB58229}" destId="{DA97AA04-0443-4CE2-809F-08425EF675BC}" srcOrd="0" destOrd="0" presId="urn:microsoft.com/office/officeart/2005/8/layout/bProcess3"/>
    <dgm:cxn modelId="{AF7227E0-5CE3-460A-A201-95A97FBB5FB5}" type="presParOf" srcId="{A8838028-C8CF-44A7-8DC1-84E37BB58229}" destId="{7AD59135-3B69-4CF0-8B09-504D14107C36}" srcOrd="1" destOrd="0" presId="urn:microsoft.com/office/officeart/2005/8/layout/bProcess3"/>
    <dgm:cxn modelId="{7A96856C-903A-43BE-A387-E19D01AFC174}" type="presParOf" srcId="{7AD59135-3B69-4CF0-8B09-504D14107C36}" destId="{B3D6BB90-0797-4C4B-8058-5B185A9766D8}" srcOrd="0" destOrd="0" presId="urn:microsoft.com/office/officeart/2005/8/layout/bProcess3"/>
    <dgm:cxn modelId="{5C4F5A1D-47FA-4147-8B85-1ED86FD923F6}" type="presParOf" srcId="{A8838028-C8CF-44A7-8DC1-84E37BB58229}" destId="{542FE95C-8071-4AB8-975F-F4BFC568E19C}" srcOrd="2" destOrd="0" presId="urn:microsoft.com/office/officeart/2005/8/layout/bProcess3"/>
    <dgm:cxn modelId="{68ED6A95-EA4D-4E1B-91F9-226416085BFF}" type="presParOf" srcId="{A8838028-C8CF-44A7-8DC1-84E37BB58229}" destId="{8938A98C-2A11-4E23-B86C-ABF7D94C1693}" srcOrd="3" destOrd="0" presId="urn:microsoft.com/office/officeart/2005/8/layout/bProcess3"/>
    <dgm:cxn modelId="{AAC83090-8A09-4E1F-A572-BA67E9EAB23E}" type="presParOf" srcId="{8938A98C-2A11-4E23-B86C-ABF7D94C1693}" destId="{315B408C-CD40-48DA-B757-82833EFD0242}" srcOrd="0" destOrd="0" presId="urn:microsoft.com/office/officeart/2005/8/layout/bProcess3"/>
    <dgm:cxn modelId="{4077B990-08C8-440B-AAA5-645645B719E6}" type="presParOf" srcId="{A8838028-C8CF-44A7-8DC1-84E37BB58229}" destId="{800DEB46-22CB-44F9-A78B-1CC01FAF34FD}" srcOrd="4" destOrd="0" presId="urn:microsoft.com/office/officeart/2005/8/layout/bProcess3"/>
    <dgm:cxn modelId="{95BD245A-4365-49C1-82CA-7EA3A0C5D7F5}" type="presParOf" srcId="{A8838028-C8CF-44A7-8DC1-84E37BB58229}" destId="{D98E7859-F877-4CB4-BDEA-2C6E410E57A0}" srcOrd="5" destOrd="0" presId="urn:microsoft.com/office/officeart/2005/8/layout/bProcess3"/>
    <dgm:cxn modelId="{55C81E49-E636-4FAE-8A01-612F3B2DD92B}" type="presParOf" srcId="{D98E7859-F877-4CB4-BDEA-2C6E410E57A0}" destId="{622A2A0A-F42C-407A-B99D-545BEA716C4E}" srcOrd="0" destOrd="0" presId="urn:microsoft.com/office/officeart/2005/8/layout/bProcess3"/>
    <dgm:cxn modelId="{62265109-D294-491F-9DED-05ECE8BFE9E0}" type="presParOf" srcId="{A8838028-C8CF-44A7-8DC1-84E37BB58229}" destId="{9A3C303A-163A-4AAE-9466-BA9B707E1290}" srcOrd="6" destOrd="0" presId="urn:microsoft.com/office/officeart/2005/8/layout/bProcess3"/>
    <dgm:cxn modelId="{736AD8B6-47BC-4361-ADDA-133C136AED25}" type="presParOf" srcId="{A8838028-C8CF-44A7-8DC1-84E37BB58229}" destId="{9B154452-113B-4B73-A51F-95F057EED2CE}" srcOrd="7" destOrd="0" presId="urn:microsoft.com/office/officeart/2005/8/layout/bProcess3"/>
    <dgm:cxn modelId="{B132B9F3-DAD4-4935-92A5-E55067C426C1}" type="presParOf" srcId="{9B154452-113B-4B73-A51F-95F057EED2CE}" destId="{7F81861D-C17B-49A5-BD36-9CCEF2571E10}" srcOrd="0" destOrd="0" presId="urn:microsoft.com/office/officeart/2005/8/layout/bProcess3"/>
    <dgm:cxn modelId="{BC30BEFA-A282-48B0-8DA1-428FF015F5C0}" type="presParOf" srcId="{A8838028-C8CF-44A7-8DC1-84E37BB58229}" destId="{7B53C30F-CD83-4F0F-BB16-FDAA0007BABB}" srcOrd="8" destOrd="0" presId="urn:microsoft.com/office/officeart/2005/8/layout/bProcess3"/>
    <dgm:cxn modelId="{2C26A623-F1DF-4CC7-887E-C983137DAAC9}" type="presParOf" srcId="{A8838028-C8CF-44A7-8DC1-84E37BB58229}" destId="{4BD082D5-A0DA-4DDC-A3E3-28D5ECFD6F8D}" srcOrd="9" destOrd="0" presId="urn:microsoft.com/office/officeart/2005/8/layout/bProcess3"/>
    <dgm:cxn modelId="{80B81ADD-9D3F-4476-8951-00D75ECF0F26}" type="presParOf" srcId="{4BD082D5-A0DA-4DDC-A3E3-28D5ECFD6F8D}" destId="{61F3258F-01FC-4A06-9D84-D75398E0EEBC}" srcOrd="0" destOrd="0" presId="urn:microsoft.com/office/officeart/2005/8/layout/bProcess3"/>
    <dgm:cxn modelId="{6B6C2545-A67D-408F-8B7B-5597C270FD25}" type="presParOf" srcId="{A8838028-C8CF-44A7-8DC1-84E37BB58229}" destId="{32681392-0C3E-4612-A8F3-6307FE1AEB3D}" srcOrd="10" destOrd="0" presId="urn:microsoft.com/office/officeart/2005/8/layout/bProcess3"/>
    <dgm:cxn modelId="{B571FFB4-0556-47AC-87A4-9C76E2F3C5E5}" type="presParOf" srcId="{A8838028-C8CF-44A7-8DC1-84E37BB58229}" destId="{71FDD1D2-7AD9-40F1-A112-EEA1FB002F69}" srcOrd="11" destOrd="0" presId="urn:microsoft.com/office/officeart/2005/8/layout/bProcess3"/>
    <dgm:cxn modelId="{01198A04-56B9-49FA-9C5F-3E341522D589}" type="presParOf" srcId="{71FDD1D2-7AD9-40F1-A112-EEA1FB002F69}" destId="{502BD395-E202-43AF-911D-0F5F2B9CC94D}" srcOrd="0" destOrd="0" presId="urn:microsoft.com/office/officeart/2005/8/layout/bProcess3"/>
    <dgm:cxn modelId="{5B06023D-FD9E-44F1-AA6B-E4F8DEB0E4FB}" type="presParOf" srcId="{A8838028-C8CF-44A7-8DC1-84E37BB58229}" destId="{0381212A-CC54-4356-BE8F-47EDF2EB510D}" srcOrd="1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77150-B205-4DC4-BDDD-5F6224C5480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8D1F063-1D8F-4FC5-803F-86B36758C4D1}">
      <dgm:prSet/>
      <dgm:spPr/>
      <dgm:t>
        <a:bodyPr/>
        <a:lstStyle/>
        <a:p>
          <a:r>
            <a:rPr lang="es-GT"/>
            <a:t>Alcance</a:t>
          </a:r>
          <a:endParaRPr lang="en-US"/>
        </a:p>
      </dgm:t>
    </dgm:pt>
    <dgm:pt modelId="{8EEC6DBF-F7B3-4FEC-9101-A3BCD0B9F7E3}" type="parTrans" cxnId="{7B89BF76-8808-4392-A5DC-7FE94E93BEC5}">
      <dgm:prSet/>
      <dgm:spPr/>
      <dgm:t>
        <a:bodyPr/>
        <a:lstStyle/>
        <a:p>
          <a:endParaRPr lang="en-US"/>
        </a:p>
      </dgm:t>
    </dgm:pt>
    <dgm:pt modelId="{ACD6E4E3-86BC-49FA-B4D0-57BBA4C544CA}" type="sibTrans" cxnId="{7B89BF76-8808-4392-A5DC-7FE94E93BEC5}">
      <dgm:prSet/>
      <dgm:spPr/>
      <dgm:t>
        <a:bodyPr/>
        <a:lstStyle/>
        <a:p>
          <a:endParaRPr lang="en-US"/>
        </a:p>
      </dgm:t>
    </dgm:pt>
    <dgm:pt modelId="{AA744090-38BC-4309-BF58-3F5E40444545}">
      <dgm:prSet/>
      <dgm:spPr/>
      <dgm:t>
        <a:bodyPr/>
        <a:lstStyle/>
        <a:p>
          <a:r>
            <a:rPr lang="es-GT"/>
            <a:t>Tolerante a colisiones</a:t>
          </a:r>
          <a:endParaRPr lang="en-US"/>
        </a:p>
      </dgm:t>
    </dgm:pt>
    <dgm:pt modelId="{C13BB9D6-C16C-469D-A4EE-4CE0FF5B8752}" type="parTrans" cxnId="{42DF8EC4-DF2E-4391-8977-C7D6E83595DE}">
      <dgm:prSet/>
      <dgm:spPr/>
      <dgm:t>
        <a:bodyPr/>
        <a:lstStyle/>
        <a:p>
          <a:endParaRPr lang="en-US"/>
        </a:p>
      </dgm:t>
    </dgm:pt>
    <dgm:pt modelId="{F3AD0B5D-3D40-4FD3-9FA5-0F1496705335}" type="sibTrans" cxnId="{42DF8EC4-DF2E-4391-8977-C7D6E83595DE}">
      <dgm:prSet/>
      <dgm:spPr/>
      <dgm:t>
        <a:bodyPr/>
        <a:lstStyle/>
        <a:p>
          <a:endParaRPr lang="en-US"/>
        </a:p>
      </dgm:t>
    </dgm:pt>
    <dgm:pt modelId="{CFD49B3F-6C4F-4287-A2CD-1798CD6F2C07}">
      <dgm:prSet/>
      <dgm:spPr/>
      <dgm:t>
        <a:bodyPr/>
        <a:lstStyle/>
        <a:p>
          <a:r>
            <a:rPr lang="es-GT"/>
            <a:t>Fiabilidad </a:t>
          </a:r>
          <a:endParaRPr lang="en-US"/>
        </a:p>
      </dgm:t>
    </dgm:pt>
    <dgm:pt modelId="{B30BF334-D257-4148-BDA7-546A2A1AD3EA}" type="parTrans" cxnId="{16B1F7E7-1D1E-42D7-A307-923DBE091625}">
      <dgm:prSet/>
      <dgm:spPr/>
      <dgm:t>
        <a:bodyPr/>
        <a:lstStyle/>
        <a:p>
          <a:endParaRPr lang="en-US"/>
        </a:p>
      </dgm:t>
    </dgm:pt>
    <dgm:pt modelId="{ABED009F-3D68-4365-A9FA-CC80FE7D34EA}" type="sibTrans" cxnId="{16B1F7E7-1D1E-42D7-A307-923DBE091625}">
      <dgm:prSet/>
      <dgm:spPr/>
      <dgm:t>
        <a:bodyPr/>
        <a:lstStyle/>
        <a:p>
          <a:endParaRPr lang="en-US"/>
        </a:p>
      </dgm:t>
    </dgm:pt>
    <dgm:pt modelId="{A65AB4AB-6E94-44A2-BEDA-6E8989D72B70}">
      <dgm:prSet/>
      <dgm:spPr/>
      <dgm:t>
        <a:bodyPr/>
        <a:lstStyle/>
        <a:p>
          <a:r>
            <a:rPr lang="es-GT"/>
            <a:t>Complejidad</a:t>
          </a:r>
          <a:endParaRPr lang="en-US"/>
        </a:p>
      </dgm:t>
    </dgm:pt>
    <dgm:pt modelId="{947B066C-7E00-4720-BF87-BC51002FDAB4}" type="parTrans" cxnId="{5DCB3FB4-80C7-452F-8B48-094D6666AD9A}">
      <dgm:prSet/>
      <dgm:spPr/>
      <dgm:t>
        <a:bodyPr/>
        <a:lstStyle/>
        <a:p>
          <a:endParaRPr lang="en-US"/>
        </a:p>
      </dgm:t>
    </dgm:pt>
    <dgm:pt modelId="{28974C33-3702-482A-8947-C2B9F3C34F88}" type="sibTrans" cxnId="{5DCB3FB4-80C7-452F-8B48-094D6666AD9A}">
      <dgm:prSet/>
      <dgm:spPr/>
      <dgm:t>
        <a:bodyPr/>
        <a:lstStyle/>
        <a:p>
          <a:endParaRPr lang="en-US"/>
        </a:p>
      </dgm:t>
    </dgm:pt>
    <dgm:pt modelId="{E53A8704-CFDC-47FA-BE69-030EEDC087DD}">
      <dgm:prSet/>
      <dgm:spPr/>
      <dgm:t>
        <a:bodyPr/>
        <a:lstStyle/>
        <a:p>
          <a:r>
            <a:rPr lang="es-GT"/>
            <a:t>Flexibilidad</a:t>
          </a:r>
          <a:endParaRPr lang="en-US"/>
        </a:p>
      </dgm:t>
    </dgm:pt>
    <dgm:pt modelId="{8AA5595F-C09E-4F03-8300-BF26F521CA80}" type="parTrans" cxnId="{BE08BC31-55EA-4C2A-A323-9AD49C77BDC6}">
      <dgm:prSet/>
      <dgm:spPr/>
      <dgm:t>
        <a:bodyPr/>
        <a:lstStyle/>
        <a:p>
          <a:endParaRPr lang="en-US"/>
        </a:p>
      </dgm:t>
    </dgm:pt>
    <dgm:pt modelId="{030481D8-AFFA-49C1-9FEF-A98EADCA0D6A}" type="sibTrans" cxnId="{BE08BC31-55EA-4C2A-A323-9AD49C77BDC6}">
      <dgm:prSet/>
      <dgm:spPr/>
      <dgm:t>
        <a:bodyPr/>
        <a:lstStyle/>
        <a:p>
          <a:endParaRPr lang="en-US"/>
        </a:p>
      </dgm:t>
    </dgm:pt>
    <dgm:pt modelId="{0321B41F-7397-43B7-A2E3-12D7A43FC53F}">
      <dgm:prSet/>
      <dgm:spPr/>
      <dgm:t>
        <a:bodyPr/>
        <a:lstStyle/>
        <a:p>
          <a:r>
            <a:rPr lang="es-GT"/>
            <a:t>Velocidad</a:t>
          </a:r>
          <a:endParaRPr lang="en-US"/>
        </a:p>
      </dgm:t>
    </dgm:pt>
    <dgm:pt modelId="{451175BF-2993-45CB-9F3B-B46B6FB155E4}" type="parTrans" cxnId="{C68D7515-65A2-4A8D-A3F4-111209555E13}">
      <dgm:prSet/>
      <dgm:spPr/>
      <dgm:t>
        <a:bodyPr/>
        <a:lstStyle/>
        <a:p>
          <a:endParaRPr lang="en-US"/>
        </a:p>
      </dgm:t>
    </dgm:pt>
    <dgm:pt modelId="{DBD2E631-4206-4810-8CD7-6E01919FCC8C}" type="sibTrans" cxnId="{C68D7515-65A2-4A8D-A3F4-111209555E13}">
      <dgm:prSet/>
      <dgm:spPr/>
      <dgm:t>
        <a:bodyPr/>
        <a:lstStyle/>
        <a:p>
          <a:endParaRPr lang="en-US"/>
        </a:p>
      </dgm:t>
    </dgm:pt>
    <dgm:pt modelId="{80C40007-B485-4BB1-A6E5-B8AD492E8E97}">
      <dgm:prSet/>
      <dgm:spPr/>
      <dgm:t>
        <a:bodyPr/>
        <a:lstStyle/>
        <a:p>
          <a:r>
            <a:rPr lang="es-GT"/>
            <a:t>Seguridad</a:t>
          </a:r>
          <a:endParaRPr lang="en-US"/>
        </a:p>
      </dgm:t>
    </dgm:pt>
    <dgm:pt modelId="{27BD5AD6-EDF5-45E2-B98C-9BD51F58EEE2}" type="parTrans" cxnId="{42EDA315-A648-440C-ACAC-63341E2EA631}">
      <dgm:prSet/>
      <dgm:spPr/>
      <dgm:t>
        <a:bodyPr/>
        <a:lstStyle/>
        <a:p>
          <a:endParaRPr lang="en-US"/>
        </a:p>
      </dgm:t>
    </dgm:pt>
    <dgm:pt modelId="{FF1C41DF-9678-48E2-AAA5-42B3A74E23EA}" type="sibTrans" cxnId="{42EDA315-A648-440C-ACAC-63341E2EA631}">
      <dgm:prSet/>
      <dgm:spPr/>
      <dgm:t>
        <a:bodyPr/>
        <a:lstStyle/>
        <a:p>
          <a:endParaRPr lang="en-US"/>
        </a:p>
      </dgm:t>
    </dgm:pt>
    <dgm:pt modelId="{76D74488-DC4B-4987-94A9-55F134896580}">
      <dgm:prSet/>
      <dgm:spPr/>
      <dgm:t>
        <a:bodyPr/>
        <a:lstStyle/>
        <a:p>
          <a:r>
            <a:rPr lang="es-GT"/>
            <a:t>Enrutamiento</a:t>
          </a:r>
          <a:endParaRPr lang="en-US"/>
        </a:p>
      </dgm:t>
    </dgm:pt>
    <dgm:pt modelId="{616FAB78-FBA8-4D70-8DA6-BADF6F2AAFEA}" type="parTrans" cxnId="{7F4DA78A-5E07-4247-8A5A-AF90157AE8AE}">
      <dgm:prSet/>
      <dgm:spPr/>
      <dgm:t>
        <a:bodyPr/>
        <a:lstStyle/>
        <a:p>
          <a:endParaRPr lang="en-US"/>
        </a:p>
      </dgm:t>
    </dgm:pt>
    <dgm:pt modelId="{48C8B4EC-EB00-4A06-85AB-9FFF881C3841}" type="sibTrans" cxnId="{7F4DA78A-5E07-4247-8A5A-AF90157AE8AE}">
      <dgm:prSet/>
      <dgm:spPr/>
      <dgm:t>
        <a:bodyPr/>
        <a:lstStyle/>
        <a:p>
          <a:endParaRPr lang="en-US"/>
        </a:p>
      </dgm:t>
    </dgm:pt>
    <dgm:pt modelId="{8A8466FE-24FC-45D0-BFB8-1FC331C61BDD}" type="pres">
      <dgm:prSet presAssocID="{A0A77150-B205-4DC4-BDDD-5F6224C5480E}" presName="diagram" presStyleCnt="0">
        <dgm:presLayoutVars>
          <dgm:dir/>
          <dgm:resizeHandles val="exact"/>
        </dgm:presLayoutVars>
      </dgm:prSet>
      <dgm:spPr/>
    </dgm:pt>
    <dgm:pt modelId="{77DCEEA0-B205-4881-A154-AFAB420F2EBB}" type="pres">
      <dgm:prSet presAssocID="{28D1F063-1D8F-4FC5-803F-86B36758C4D1}" presName="node" presStyleLbl="node1" presStyleIdx="0" presStyleCnt="8">
        <dgm:presLayoutVars>
          <dgm:bulletEnabled val="1"/>
        </dgm:presLayoutVars>
      </dgm:prSet>
      <dgm:spPr/>
    </dgm:pt>
    <dgm:pt modelId="{78F39949-78CE-4ACD-8705-B71D0AB2BD81}" type="pres">
      <dgm:prSet presAssocID="{ACD6E4E3-86BC-49FA-B4D0-57BBA4C544CA}" presName="sibTrans" presStyleCnt="0"/>
      <dgm:spPr/>
    </dgm:pt>
    <dgm:pt modelId="{EF647EDE-8057-449B-B1BE-B0AB65B570E0}" type="pres">
      <dgm:prSet presAssocID="{AA744090-38BC-4309-BF58-3F5E40444545}" presName="node" presStyleLbl="node1" presStyleIdx="1" presStyleCnt="8">
        <dgm:presLayoutVars>
          <dgm:bulletEnabled val="1"/>
        </dgm:presLayoutVars>
      </dgm:prSet>
      <dgm:spPr/>
    </dgm:pt>
    <dgm:pt modelId="{0ED22B46-5AAC-46C4-B2E3-B8581349EF41}" type="pres">
      <dgm:prSet presAssocID="{F3AD0B5D-3D40-4FD3-9FA5-0F1496705335}" presName="sibTrans" presStyleCnt="0"/>
      <dgm:spPr/>
    </dgm:pt>
    <dgm:pt modelId="{14E84D56-DFC6-4B23-B39C-382D4462BA59}" type="pres">
      <dgm:prSet presAssocID="{CFD49B3F-6C4F-4287-A2CD-1798CD6F2C07}" presName="node" presStyleLbl="node1" presStyleIdx="2" presStyleCnt="8">
        <dgm:presLayoutVars>
          <dgm:bulletEnabled val="1"/>
        </dgm:presLayoutVars>
      </dgm:prSet>
      <dgm:spPr/>
    </dgm:pt>
    <dgm:pt modelId="{B0588FBD-BE8D-4247-A433-6E4CFD45C431}" type="pres">
      <dgm:prSet presAssocID="{ABED009F-3D68-4365-A9FA-CC80FE7D34EA}" presName="sibTrans" presStyleCnt="0"/>
      <dgm:spPr/>
    </dgm:pt>
    <dgm:pt modelId="{2D513B0A-0AEB-415A-899D-572DBE8D94DE}" type="pres">
      <dgm:prSet presAssocID="{A65AB4AB-6E94-44A2-BEDA-6E8989D72B70}" presName="node" presStyleLbl="node1" presStyleIdx="3" presStyleCnt="8">
        <dgm:presLayoutVars>
          <dgm:bulletEnabled val="1"/>
        </dgm:presLayoutVars>
      </dgm:prSet>
      <dgm:spPr/>
    </dgm:pt>
    <dgm:pt modelId="{71A4EDDB-5D5B-4A4B-8155-FFC7506C26D3}" type="pres">
      <dgm:prSet presAssocID="{28974C33-3702-482A-8947-C2B9F3C34F88}" presName="sibTrans" presStyleCnt="0"/>
      <dgm:spPr/>
    </dgm:pt>
    <dgm:pt modelId="{85457F89-4515-42E5-99C6-A5793E904D8E}" type="pres">
      <dgm:prSet presAssocID="{E53A8704-CFDC-47FA-BE69-030EEDC087DD}" presName="node" presStyleLbl="node1" presStyleIdx="4" presStyleCnt="8">
        <dgm:presLayoutVars>
          <dgm:bulletEnabled val="1"/>
        </dgm:presLayoutVars>
      </dgm:prSet>
      <dgm:spPr/>
    </dgm:pt>
    <dgm:pt modelId="{8115EC7B-DAC4-4B91-9724-084EBF4B8C0C}" type="pres">
      <dgm:prSet presAssocID="{030481D8-AFFA-49C1-9FEF-A98EADCA0D6A}" presName="sibTrans" presStyleCnt="0"/>
      <dgm:spPr/>
    </dgm:pt>
    <dgm:pt modelId="{C871F95A-8987-4C03-B11E-84D0291BB4EF}" type="pres">
      <dgm:prSet presAssocID="{0321B41F-7397-43B7-A2E3-12D7A43FC53F}" presName="node" presStyleLbl="node1" presStyleIdx="5" presStyleCnt="8">
        <dgm:presLayoutVars>
          <dgm:bulletEnabled val="1"/>
        </dgm:presLayoutVars>
      </dgm:prSet>
      <dgm:spPr/>
    </dgm:pt>
    <dgm:pt modelId="{DF248D90-D6F3-42E1-B39E-FBBC22F2C4E6}" type="pres">
      <dgm:prSet presAssocID="{DBD2E631-4206-4810-8CD7-6E01919FCC8C}" presName="sibTrans" presStyleCnt="0"/>
      <dgm:spPr/>
    </dgm:pt>
    <dgm:pt modelId="{3E3D1374-CDB7-4421-BD99-52E1A052748F}" type="pres">
      <dgm:prSet presAssocID="{80C40007-B485-4BB1-A6E5-B8AD492E8E97}" presName="node" presStyleLbl="node1" presStyleIdx="6" presStyleCnt="8">
        <dgm:presLayoutVars>
          <dgm:bulletEnabled val="1"/>
        </dgm:presLayoutVars>
      </dgm:prSet>
      <dgm:spPr/>
    </dgm:pt>
    <dgm:pt modelId="{3883A8B5-E2A3-4FEA-B660-904CBBA468C6}" type="pres">
      <dgm:prSet presAssocID="{FF1C41DF-9678-48E2-AAA5-42B3A74E23EA}" presName="sibTrans" presStyleCnt="0"/>
      <dgm:spPr/>
    </dgm:pt>
    <dgm:pt modelId="{FFE3AB8F-A0A3-4967-8BC2-642EC8051473}" type="pres">
      <dgm:prSet presAssocID="{76D74488-DC4B-4987-94A9-55F134896580}" presName="node" presStyleLbl="node1" presStyleIdx="7" presStyleCnt="8">
        <dgm:presLayoutVars>
          <dgm:bulletEnabled val="1"/>
        </dgm:presLayoutVars>
      </dgm:prSet>
      <dgm:spPr/>
    </dgm:pt>
  </dgm:ptLst>
  <dgm:cxnLst>
    <dgm:cxn modelId="{37B8BB01-FFCB-435E-A946-C0B79F200F0C}" type="presOf" srcId="{CFD49B3F-6C4F-4287-A2CD-1798CD6F2C07}" destId="{14E84D56-DFC6-4B23-B39C-382D4462BA59}" srcOrd="0" destOrd="0" presId="urn:microsoft.com/office/officeart/2005/8/layout/default"/>
    <dgm:cxn modelId="{C68D7515-65A2-4A8D-A3F4-111209555E13}" srcId="{A0A77150-B205-4DC4-BDDD-5F6224C5480E}" destId="{0321B41F-7397-43B7-A2E3-12D7A43FC53F}" srcOrd="5" destOrd="0" parTransId="{451175BF-2993-45CB-9F3B-B46B6FB155E4}" sibTransId="{DBD2E631-4206-4810-8CD7-6E01919FCC8C}"/>
    <dgm:cxn modelId="{42EDA315-A648-440C-ACAC-63341E2EA631}" srcId="{A0A77150-B205-4DC4-BDDD-5F6224C5480E}" destId="{80C40007-B485-4BB1-A6E5-B8AD492E8E97}" srcOrd="6" destOrd="0" parTransId="{27BD5AD6-EDF5-45E2-B98C-9BD51F58EEE2}" sibTransId="{FF1C41DF-9678-48E2-AAA5-42B3A74E23EA}"/>
    <dgm:cxn modelId="{3BEE4C1B-1BC5-46C8-A13A-D3E6FD7553D1}" type="presOf" srcId="{AA744090-38BC-4309-BF58-3F5E40444545}" destId="{EF647EDE-8057-449B-B1BE-B0AB65B570E0}" srcOrd="0" destOrd="0" presId="urn:microsoft.com/office/officeart/2005/8/layout/default"/>
    <dgm:cxn modelId="{F42DDE25-13BA-4801-B698-3B04F3F35468}" type="presOf" srcId="{A0A77150-B205-4DC4-BDDD-5F6224C5480E}" destId="{8A8466FE-24FC-45D0-BFB8-1FC331C61BDD}" srcOrd="0" destOrd="0" presId="urn:microsoft.com/office/officeart/2005/8/layout/default"/>
    <dgm:cxn modelId="{BE08BC31-55EA-4C2A-A323-9AD49C77BDC6}" srcId="{A0A77150-B205-4DC4-BDDD-5F6224C5480E}" destId="{E53A8704-CFDC-47FA-BE69-030EEDC087DD}" srcOrd="4" destOrd="0" parTransId="{8AA5595F-C09E-4F03-8300-BF26F521CA80}" sibTransId="{030481D8-AFFA-49C1-9FEF-A98EADCA0D6A}"/>
    <dgm:cxn modelId="{59FDAA61-2F8E-4DA5-BE7F-0E281C1543F2}" type="presOf" srcId="{76D74488-DC4B-4987-94A9-55F134896580}" destId="{FFE3AB8F-A0A3-4967-8BC2-642EC8051473}" srcOrd="0" destOrd="0" presId="urn:microsoft.com/office/officeart/2005/8/layout/default"/>
    <dgm:cxn modelId="{7B89BF76-8808-4392-A5DC-7FE94E93BEC5}" srcId="{A0A77150-B205-4DC4-BDDD-5F6224C5480E}" destId="{28D1F063-1D8F-4FC5-803F-86B36758C4D1}" srcOrd="0" destOrd="0" parTransId="{8EEC6DBF-F7B3-4FEC-9101-A3BCD0B9F7E3}" sibTransId="{ACD6E4E3-86BC-49FA-B4D0-57BBA4C544CA}"/>
    <dgm:cxn modelId="{5B922077-A4AF-4BFF-8F69-2F4938338D74}" type="presOf" srcId="{A65AB4AB-6E94-44A2-BEDA-6E8989D72B70}" destId="{2D513B0A-0AEB-415A-899D-572DBE8D94DE}" srcOrd="0" destOrd="0" presId="urn:microsoft.com/office/officeart/2005/8/layout/default"/>
    <dgm:cxn modelId="{BA782B59-368B-440B-9C0E-E8DA6C5926C5}" type="presOf" srcId="{0321B41F-7397-43B7-A2E3-12D7A43FC53F}" destId="{C871F95A-8987-4C03-B11E-84D0291BB4EF}" srcOrd="0" destOrd="0" presId="urn:microsoft.com/office/officeart/2005/8/layout/default"/>
    <dgm:cxn modelId="{7F4DA78A-5E07-4247-8A5A-AF90157AE8AE}" srcId="{A0A77150-B205-4DC4-BDDD-5F6224C5480E}" destId="{76D74488-DC4B-4987-94A9-55F134896580}" srcOrd="7" destOrd="0" parTransId="{616FAB78-FBA8-4D70-8DA6-BADF6F2AAFEA}" sibTransId="{48C8B4EC-EB00-4A06-85AB-9FFF881C3841}"/>
    <dgm:cxn modelId="{5DCB3FB4-80C7-452F-8B48-094D6666AD9A}" srcId="{A0A77150-B205-4DC4-BDDD-5F6224C5480E}" destId="{A65AB4AB-6E94-44A2-BEDA-6E8989D72B70}" srcOrd="3" destOrd="0" parTransId="{947B066C-7E00-4720-BF87-BC51002FDAB4}" sibTransId="{28974C33-3702-482A-8947-C2B9F3C34F88}"/>
    <dgm:cxn modelId="{42DF8EC4-DF2E-4391-8977-C7D6E83595DE}" srcId="{A0A77150-B205-4DC4-BDDD-5F6224C5480E}" destId="{AA744090-38BC-4309-BF58-3F5E40444545}" srcOrd="1" destOrd="0" parTransId="{C13BB9D6-C16C-469D-A4EE-4CE0FF5B8752}" sibTransId="{F3AD0B5D-3D40-4FD3-9FA5-0F1496705335}"/>
    <dgm:cxn modelId="{8840EDDE-F289-44C1-8DF9-46C3EABC4936}" type="presOf" srcId="{80C40007-B485-4BB1-A6E5-B8AD492E8E97}" destId="{3E3D1374-CDB7-4421-BD99-52E1A052748F}" srcOrd="0" destOrd="0" presId="urn:microsoft.com/office/officeart/2005/8/layout/default"/>
    <dgm:cxn modelId="{16B1F7E7-1D1E-42D7-A307-923DBE091625}" srcId="{A0A77150-B205-4DC4-BDDD-5F6224C5480E}" destId="{CFD49B3F-6C4F-4287-A2CD-1798CD6F2C07}" srcOrd="2" destOrd="0" parTransId="{B30BF334-D257-4148-BDA7-546A2A1AD3EA}" sibTransId="{ABED009F-3D68-4365-A9FA-CC80FE7D34EA}"/>
    <dgm:cxn modelId="{BED752F6-C8A1-49A8-AE04-C4726DD67832}" type="presOf" srcId="{E53A8704-CFDC-47FA-BE69-030EEDC087DD}" destId="{85457F89-4515-42E5-99C6-A5793E904D8E}" srcOrd="0" destOrd="0" presId="urn:microsoft.com/office/officeart/2005/8/layout/default"/>
    <dgm:cxn modelId="{8E0182F8-33A2-47B1-B25B-B6D57DE3A886}" type="presOf" srcId="{28D1F063-1D8F-4FC5-803F-86B36758C4D1}" destId="{77DCEEA0-B205-4881-A154-AFAB420F2EBB}" srcOrd="0" destOrd="0" presId="urn:microsoft.com/office/officeart/2005/8/layout/default"/>
    <dgm:cxn modelId="{D29D6C39-BA73-4D79-AEA6-ACDDEC84F35C}" type="presParOf" srcId="{8A8466FE-24FC-45D0-BFB8-1FC331C61BDD}" destId="{77DCEEA0-B205-4881-A154-AFAB420F2EBB}" srcOrd="0" destOrd="0" presId="urn:microsoft.com/office/officeart/2005/8/layout/default"/>
    <dgm:cxn modelId="{848924D6-0931-42D5-B9B0-5C276894BBF3}" type="presParOf" srcId="{8A8466FE-24FC-45D0-BFB8-1FC331C61BDD}" destId="{78F39949-78CE-4ACD-8705-B71D0AB2BD81}" srcOrd="1" destOrd="0" presId="urn:microsoft.com/office/officeart/2005/8/layout/default"/>
    <dgm:cxn modelId="{33073E93-8727-4AF7-A37F-02083F1D2FDE}" type="presParOf" srcId="{8A8466FE-24FC-45D0-BFB8-1FC331C61BDD}" destId="{EF647EDE-8057-449B-B1BE-B0AB65B570E0}" srcOrd="2" destOrd="0" presId="urn:microsoft.com/office/officeart/2005/8/layout/default"/>
    <dgm:cxn modelId="{4D3E158B-233B-4677-AE21-12DED299F5CC}" type="presParOf" srcId="{8A8466FE-24FC-45D0-BFB8-1FC331C61BDD}" destId="{0ED22B46-5AAC-46C4-B2E3-B8581349EF41}" srcOrd="3" destOrd="0" presId="urn:microsoft.com/office/officeart/2005/8/layout/default"/>
    <dgm:cxn modelId="{4EEFBBA0-FD40-49C9-8492-2FC8424A0EA7}" type="presParOf" srcId="{8A8466FE-24FC-45D0-BFB8-1FC331C61BDD}" destId="{14E84D56-DFC6-4B23-B39C-382D4462BA59}" srcOrd="4" destOrd="0" presId="urn:microsoft.com/office/officeart/2005/8/layout/default"/>
    <dgm:cxn modelId="{E50E9FFB-020C-4EC5-9C03-3EF5CDD402AC}" type="presParOf" srcId="{8A8466FE-24FC-45D0-BFB8-1FC331C61BDD}" destId="{B0588FBD-BE8D-4247-A433-6E4CFD45C431}" srcOrd="5" destOrd="0" presId="urn:microsoft.com/office/officeart/2005/8/layout/default"/>
    <dgm:cxn modelId="{1F008491-BF0D-4FBB-ADE8-3DB1D149254C}" type="presParOf" srcId="{8A8466FE-24FC-45D0-BFB8-1FC331C61BDD}" destId="{2D513B0A-0AEB-415A-899D-572DBE8D94DE}" srcOrd="6" destOrd="0" presId="urn:microsoft.com/office/officeart/2005/8/layout/default"/>
    <dgm:cxn modelId="{036D80F8-85D8-4EFA-AEB3-E47B2FFC59BC}" type="presParOf" srcId="{8A8466FE-24FC-45D0-BFB8-1FC331C61BDD}" destId="{71A4EDDB-5D5B-4A4B-8155-FFC7506C26D3}" srcOrd="7" destOrd="0" presId="urn:microsoft.com/office/officeart/2005/8/layout/default"/>
    <dgm:cxn modelId="{CE7325E1-AB84-4268-86AC-ABD47587C707}" type="presParOf" srcId="{8A8466FE-24FC-45D0-BFB8-1FC331C61BDD}" destId="{85457F89-4515-42E5-99C6-A5793E904D8E}" srcOrd="8" destOrd="0" presId="urn:microsoft.com/office/officeart/2005/8/layout/default"/>
    <dgm:cxn modelId="{31C36849-F528-4802-BF1C-097D088D2F20}" type="presParOf" srcId="{8A8466FE-24FC-45D0-BFB8-1FC331C61BDD}" destId="{8115EC7B-DAC4-4B91-9724-084EBF4B8C0C}" srcOrd="9" destOrd="0" presId="urn:microsoft.com/office/officeart/2005/8/layout/default"/>
    <dgm:cxn modelId="{C4EB7724-A961-4089-8C77-955A37391069}" type="presParOf" srcId="{8A8466FE-24FC-45D0-BFB8-1FC331C61BDD}" destId="{C871F95A-8987-4C03-B11E-84D0291BB4EF}" srcOrd="10" destOrd="0" presId="urn:microsoft.com/office/officeart/2005/8/layout/default"/>
    <dgm:cxn modelId="{B317F675-E420-4CB3-A673-EA28D7C9084B}" type="presParOf" srcId="{8A8466FE-24FC-45D0-BFB8-1FC331C61BDD}" destId="{DF248D90-D6F3-42E1-B39E-FBBC22F2C4E6}" srcOrd="11" destOrd="0" presId="urn:microsoft.com/office/officeart/2005/8/layout/default"/>
    <dgm:cxn modelId="{A29A5D1E-2079-467B-A2EB-0CCB6102D8CB}" type="presParOf" srcId="{8A8466FE-24FC-45D0-BFB8-1FC331C61BDD}" destId="{3E3D1374-CDB7-4421-BD99-52E1A052748F}" srcOrd="12" destOrd="0" presId="urn:microsoft.com/office/officeart/2005/8/layout/default"/>
    <dgm:cxn modelId="{2976E70B-111D-47F6-9382-6088E582712F}" type="presParOf" srcId="{8A8466FE-24FC-45D0-BFB8-1FC331C61BDD}" destId="{3883A8B5-E2A3-4FEA-B660-904CBBA468C6}" srcOrd="13" destOrd="0" presId="urn:microsoft.com/office/officeart/2005/8/layout/default"/>
    <dgm:cxn modelId="{2E42817F-6222-455A-9073-A31269FA1508}" type="presParOf" srcId="{8A8466FE-24FC-45D0-BFB8-1FC331C61BDD}" destId="{FFE3AB8F-A0A3-4967-8BC2-642EC8051473}"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BAC586-A586-497F-AA8C-32A930DF08B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404CD3B-594F-4BB6-9B09-4CA598DA11B6}">
      <dgm:prSet/>
      <dgm:spPr/>
      <dgm:t>
        <a:bodyPr/>
        <a:lstStyle/>
        <a:p>
          <a:r>
            <a:rPr lang="es-GT"/>
            <a:t>Todos los canales que utiliza Zigbee en la frecuencia de 2.4 GHz están libres.</a:t>
          </a:r>
          <a:endParaRPr lang="en-US"/>
        </a:p>
      </dgm:t>
    </dgm:pt>
    <dgm:pt modelId="{07182C46-0505-4384-911E-110B948DB2B8}" type="parTrans" cxnId="{D454C6B1-03DC-4C1D-B522-5F74B2A565A9}">
      <dgm:prSet/>
      <dgm:spPr/>
      <dgm:t>
        <a:bodyPr/>
        <a:lstStyle/>
        <a:p>
          <a:endParaRPr lang="en-US"/>
        </a:p>
      </dgm:t>
    </dgm:pt>
    <dgm:pt modelId="{5B6FA492-C950-4EB4-9377-47A226FAD7D2}" type="sibTrans" cxnId="{D454C6B1-03DC-4C1D-B522-5F74B2A565A9}">
      <dgm:prSet/>
      <dgm:spPr/>
      <dgm:t>
        <a:bodyPr/>
        <a:lstStyle/>
        <a:p>
          <a:endParaRPr lang="en-US"/>
        </a:p>
      </dgm:t>
    </dgm:pt>
    <dgm:pt modelId="{139D559E-0168-4C2D-B14C-893C6931DD20}">
      <dgm:prSet/>
      <dgm:spPr/>
      <dgm:t>
        <a:bodyPr/>
        <a:lstStyle/>
        <a:p>
          <a:r>
            <a:rPr lang="es-GT"/>
            <a:t>El broadcast ejecutado por el coordinador es recibido por todos los nodos.</a:t>
          </a:r>
          <a:endParaRPr lang="en-US"/>
        </a:p>
      </dgm:t>
    </dgm:pt>
    <dgm:pt modelId="{E300D87F-A54B-4A92-BAB3-E1046B2B5A79}" type="parTrans" cxnId="{36719D7A-5022-4C34-BDA4-32DB72661692}">
      <dgm:prSet/>
      <dgm:spPr/>
      <dgm:t>
        <a:bodyPr/>
        <a:lstStyle/>
        <a:p>
          <a:endParaRPr lang="en-US"/>
        </a:p>
      </dgm:t>
    </dgm:pt>
    <dgm:pt modelId="{556FCD7F-9A81-4DB2-A2DB-BB7678C2AB11}" type="sibTrans" cxnId="{36719D7A-5022-4C34-BDA4-32DB72661692}">
      <dgm:prSet/>
      <dgm:spPr/>
      <dgm:t>
        <a:bodyPr/>
        <a:lstStyle/>
        <a:p>
          <a:endParaRPr lang="en-US"/>
        </a:p>
      </dgm:t>
    </dgm:pt>
    <dgm:pt modelId="{985D6E60-7C39-483E-9E15-E624E7D28EF3}">
      <dgm:prSet/>
      <dgm:spPr/>
      <dgm:t>
        <a:bodyPr/>
        <a:lstStyle/>
        <a:p>
          <a:r>
            <a:rPr lang="es-GT"/>
            <a:t>Todos los nodos son dispositivos de funcionalidad completa (FFD).</a:t>
          </a:r>
          <a:endParaRPr lang="en-US"/>
        </a:p>
      </dgm:t>
    </dgm:pt>
    <dgm:pt modelId="{12A28ED9-1679-4243-9B2C-EBCF12CA330B}" type="parTrans" cxnId="{16458383-A281-48DD-873B-B0A41B4AC500}">
      <dgm:prSet/>
      <dgm:spPr/>
      <dgm:t>
        <a:bodyPr/>
        <a:lstStyle/>
        <a:p>
          <a:endParaRPr lang="en-US"/>
        </a:p>
      </dgm:t>
    </dgm:pt>
    <dgm:pt modelId="{53ABBD31-7082-4385-A5FA-A1832DE235A5}" type="sibTrans" cxnId="{16458383-A281-48DD-873B-B0A41B4AC500}">
      <dgm:prSet/>
      <dgm:spPr/>
      <dgm:t>
        <a:bodyPr/>
        <a:lstStyle/>
        <a:p>
          <a:endParaRPr lang="en-US"/>
        </a:p>
      </dgm:t>
    </dgm:pt>
    <dgm:pt modelId="{AF5317EC-4C99-4F5A-B9F5-3CFA8214984C}">
      <dgm:prSet/>
      <dgm:spPr/>
      <dgm:t>
        <a:bodyPr/>
        <a:lstStyle/>
        <a:p>
          <a:r>
            <a:rPr lang="es-GT"/>
            <a:t>Todos los nodos tienen encendido el transceptor.</a:t>
          </a:r>
          <a:endParaRPr lang="en-US"/>
        </a:p>
      </dgm:t>
    </dgm:pt>
    <dgm:pt modelId="{DFA4BC6B-2B83-4EEC-9657-07B0314B601A}" type="parTrans" cxnId="{54C10495-3B2F-4952-B0B6-25D1D12C260A}">
      <dgm:prSet/>
      <dgm:spPr/>
      <dgm:t>
        <a:bodyPr/>
        <a:lstStyle/>
        <a:p>
          <a:endParaRPr lang="en-US"/>
        </a:p>
      </dgm:t>
    </dgm:pt>
    <dgm:pt modelId="{3229A235-DB80-4553-ABF2-B1ACC1C476AB}" type="sibTrans" cxnId="{54C10495-3B2F-4952-B0B6-25D1D12C260A}">
      <dgm:prSet/>
      <dgm:spPr/>
      <dgm:t>
        <a:bodyPr/>
        <a:lstStyle/>
        <a:p>
          <a:endParaRPr lang="en-US"/>
        </a:p>
      </dgm:t>
    </dgm:pt>
    <dgm:pt modelId="{0A7FF298-3FC9-4261-9583-D01548D9F14B}" type="pres">
      <dgm:prSet presAssocID="{5EBAC586-A586-497F-AA8C-32A930DF08B7}" presName="vert0" presStyleCnt="0">
        <dgm:presLayoutVars>
          <dgm:dir/>
          <dgm:animOne val="branch"/>
          <dgm:animLvl val="lvl"/>
        </dgm:presLayoutVars>
      </dgm:prSet>
      <dgm:spPr/>
    </dgm:pt>
    <dgm:pt modelId="{EFA6A218-B48D-4D21-9B21-169D65BCA5F3}" type="pres">
      <dgm:prSet presAssocID="{A404CD3B-594F-4BB6-9B09-4CA598DA11B6}" presName="thickLine" presStyleLbl="alignNode1" presStyleIdx="0" presStyleCnt="4"/>
      <dgm:spPr/>
    </dgm:pt>
    <dgm:pt modelId="{E6A1D959-741B-45E0-ACC3-64E25E2C6B6E}" type="pres">
      <dgm:prSet presAssocID="{A404CD3B-594F-4BB6-9B09-4CA598DA11B6}" presName="horz1" presStyleCnt="0"/>
      <dgm:spPr/>
    </dgm:pt>
    <dgm:pt modelId="{45BA68EC-9FA4-4FED-9C61-CFD93D820DDF}" type="pres">
      <dgm:prSet presAssocID="{A404CD3B-594F-4BB6-9B09-4CA598DA11B6}" presName="tx1" presStyleLbl="revTx" presStyleIdx="0" presStyleCnt="4"/>
      <dgm:spPr/>
    </dgm:pt>
    <dgm:pt modelId="{321AB8D7-ADA6-4B20-9ACD-1F38EA873083}" type="pres">
      <dgm:prSet presAssocID="{A404CD3B-594F-4BB6-9B09-4CA598DA11B6}" presName="vert1" presStyleCnt="0"/>
      <dgm:spPr/>
    </dgm:pt>
    <dgm:pt modelId="{C26D6438-CD08-4F2F-B064-AC4558A2423B}" type="pres">
      <dgm:prSet presAssocID="{139D559E-0168-4C2D-B14C-893C6931DD20}" presName="thickLine" presStyleLbl="alignNode1" presStyleIdx="1" presStyleCnt="4"/>
      <dgm:spPr/>
    </dgm:pt>
    <dgm:pt modelId="{840B895F-DE8F-47C8-8D3A-9BC918DE9D21}" type="pres">
      <dgm:prSet presAssocID="{139D559E-0168-4C2D-B14C-893C6931DD20}" presName="horz1" presStyleCnt="0"/>
      <dgm:spPr/>
    </dgm:pt>
    <dgm:pt modelId="{A94DCA13-5EAC-4E19-85E1-9628F31375A5}" type="pres">
      <dgm:prSet presAssocID="{139D559E-0168-4C2D-B14C-893C6931DD20}" presName="tx1" presStyleLbl="revTx" presStyleIdx="1" presStyleCnt="4"/>
      <dgm:spPr/>
    </dgm:pt>
    <dgm:pt modelId="{63B59AD0-F561-4AC5-B98C-E15342310FFE}" type="pres">
      <dgm:prSet presAssocID="{139D559E-0168-4C2D-B14C-893C6931DD20}" presName="vert1" presStyleCnt="0"/>
      <dgm:spPr/>
    </dgm:pt>
    <dgm:pt modelId="{E8726824-5AF3-4EF3-A514-F9048D30EF31}" type="pres">
      <dgm:prSet presAssocID="{985D6E60-7C39-483E-9E15-E624E7D28EF3}" presName="thickLine" presStyleLbl="alignNode1" presStyleIdx="2" presStyleCnt="4"/>
      <dgm:spPr/>
    </dgm:pt>
    <dgm:pt modelId="{26509574-EF0E-4BDB-8735-0B0669804421}" type="pres">
      <dgm:prSet presAssocID="{985D6E60-7C39-483E-9E15-E624E7D28EF3}" presName="horz1" presStyleCnt="0"/>
      <dgm:spPr/>
    </dgm:pt>
    <dgm:pt modelId="{BA8A9EA6-242E-490B-8BFE-65BCC0B39B35}" type="pres">
      <dgm:prSet presAssocID="{985D6E60-7C39-483E-9E15-E624E7D28EF3}" presName="tx1" presStyleLbl="revTx" presStyleIdx="2" presStyleCnt="4"/>
      <dgm:spPr/>
    </dgm:pt>
    <dgm:pt modelId="{5BBA974C-4AAF-44E1-BCCC-F82C2497EFD3}" type="pres">
      <dgm:prSet presAssocID="{985D6E60-7C39-483E-9E15-E624E7D28EF3}" presName="vert1" presStyleCnt="0"/>
      <dgm:spPr/>
    </dgm:pt>
    <dgm:pt modelId="{50FF5CF0-ACB0-48CE-AE9A-C67A2AB2327C}" type="pres">
      <dgm:prSet presAssocID="{AF5317EC-4C99-4F5A-B9F5-3CFA8214984C}" presName="thickLine" presStyleLbl="alignNode1" presStyleIdx="3" presStyleCnt="4"/>
      <dgm:spPr/>
    </dgm:pt>
    <dgm:pt modelId="{FD9113F1-A7AC-4F32-B706-3275E411B8C2}" type="pres">
      <dgm:prSet presAssocID="{AF5317EC-4C99-4F5A-B9F5-3CFA8214984C}" presName="horz1" presStyleCnt="0"/>
      <dgm:spPr/>
    </dgm:pt>
    <dgm:pt modelId="{390C9137-0B3D-4A5D-80A5-16F954FBCF36}" type="pres">
      <dgm:prSet presAssocID="{AF5317EC-4C99-4F5A-B9F5-3CFA8214984C}" presName="tx1" presStyleLbl="revTx" presStyleIdx="3" presStyleCnt="4"/>
      <dgm:spPr/>
    </dgm:pt>
    <dgm:pt modelId="{EAB53610-59C6-40A2-8BBD-07B350ED1145}" type="pres">
      <dgm:prSet presAssocID="{AF5317EC-4C99-4F5A-B9F5-3CFA8214984C}" presName="vert1" presStyleCnt="0"/>
      <dgm:spPr/>
    </dgm:pt>
  </dgm:ptLst>
  <dgm:cxnLst>
    <dgm:cxn modelId="{3B89722D-7560-4DE0-8742-E00D58EC0532}" type="presOf" srcId="{5EBAC586-A586-497F-AA8C-32A930DF08B7}" destId="{0A7FF298-3FC9-4261-9583-D01548D9F14B}" srcOrd="0" destOrd="0" presId="urn:microsoft.com/office/officeart/2008/layout/LinedList"/>
    <dgm:cxn modelId="{658DD62D-5B9D-4350-A0B0-5C16287B210A}" type="presOf" srcId="{985D6E60-7C39-483E-9E15-E624E7D28EF3}" destId="{BA8A9EA6-242E-490B-8BFE-65BCC0B39B35}" srcOrd="0" destOrd="0" presId="urn:microsoft.com/office/officeart/2008/layout/LinedList"/>
    <dgm:cxn modelId="{80365466-9636-44E9-9BB5-5A86190566D6}" type="presOf" srcId="{139D559E-0168-4C2D-B14C-893C6931DD20}" destId="{A94DCA13-5EAC-4E19-85E1-9628F31375A5}" srcOrd="0" destOrd="0" presId="urn:microsoft.com/office/officeart/2008/layout/LinedList"/>
    <dgm:cxn modelId="{36719D7A-5022-4C34-BDA4-32DB72661692}" srcId="{5EBAC586-A586-497F-AA8C-32A930DF08B7}" destId="{139D559E-0168-4C2D-B14C-893C6931DD20}" srcOrd="1" destOrd="0" parTransId="{E300D87F-A54B-4A92-BAB3-E1046B2B5A79}" sibTransId="{556FCD7F-9A81-4DB2-A2DB-BB7678C2AB11}"/>
    <dgm:cxn modelId="{16458383-A281-48DD-873B-B0A41B4AC500}" srcId="{5EBAC586-A586-497F-AA8C-32A930DF08B7}" destId="{985D6E60-7C39-483E-9E15-E624E7D28EF3}" srcOrd="2" destOrd="0" parTransId="{12A28ED9-1679-4243-9B2C-EBCF12CA330B}" sibTransId="{53ABBD31-7082-4385-A5FA-A1832DE235A5}"/>
    <dgm:cxn modelId="{54C10495-3B2F-4952-B0B6-25D1D12C260A}" srcId="{5EBAC586-A586-497F-AA8C-32A930DF08B7}" destId="{AF5317EC-4C99-4F5A-B9F5-3CFA8214984C}" srcOrd="3" destOrd="0" parTransId="{DFA4BC6B-2B83-4EEC-9657-07B0314B601A}" sibTransId="{3229A235-DB80-4553-ABF2-B1ACC1C476AB}"/>
    <dgm:cxn modelId="{D454C6B1-03DC-4C1D-B522-5F74B2A565A9}" srcId="{5EBAC586-A586-497F-AA8C-32A930DF08B7}" destId="{A404CD3B-594F-4BB6-9B09-4CA598DA11B6}" srcOrd="0" destOrd="0" parTransId="{07182C46-0505-4384-911E-110B948DB2B8}" sibTransId="{5B6FA492-C950-4EB4-9377-47A226FAD7D2}"/>
    <dgm:cxn modelId="{856037EC-DDEE-4C83-BF1E-87F272F1117C}" type="presOf" srcId="{A404CD3B-594F-4BB6-9B09-4CA598DA11B6}" destId="{45BA68EC-9FA4-4FED-9C61-CFD93D820DDF}" srcOrd="0" destOrd="0" presId="urn:microsoft.com/office/officeart/2008/layout/LinedList"/>
    <dgm:cxn modelId="{75AFFBEC-FF7E-475A-B25A-8271EE10CBB0}" type="presOf" srcId="{AF5317EC-4C99-4F5A-B9F5-3CFA8214984C}" destId="{390C9137-0B3D-4A5D-80A5-16F954FBCF36}" srcOrd="0" destOrd="0" presId="urn:microsoft.com/office/officeart/2008/layout/LinedList"/>
    <dgm:cxn modelId="{5FDFFCCF-E928-407F-9F61-A11928ED14AA}" type="presParOf" srcId="{0A7FF298-3FC9-4261-9583-D01548D9F14B}" destId="{EFA6A218-B48D-4D21-9B21-169D65BCA5F3}" srcOrd="0" destOrd="0" presId="urn:microsoft.com/office/officeart/2008/layout/LinedList"/>
    <dgm:cxn modelId="{79474D43-6EE7-4796-8389-356EC5C9DCA7}" type="presParOf" srcId="{0A7FF298-3FC9-4261-9583-D01548D9F14B}" destId="{E6A1D959-741B-45E0-ACC3-64E25E2C6B6E}" srcOrd="1" destOrd="0" presId="urn:microsoft.com/office/officeart/2008/layout/LinedList"/>
    <dgm:cxn modelId="{DCC38AC6-BBB8-4A58-9597-F90AA6A1857B}" type="presParOf" srcId="{E6A1D959-741B-45E0-ACC3-64E25E2C6B6E}" destId="{45BA68EC-9FA4-4FED-9C61-CFD93D820DDF}" srcOrd="0" destOrd="0" presId="urn:microsoft.com/office/officeart/2008/layout/LinedList"/>
    <dgm:cxn modelId="{71CEA59D-7AE9-417F-B5E2-497D8BF4A3B1}" type="presParOf" srcId="{E6A1D959-741B-45E0-ACC3-64E25E2C6B6E}" destId="{321AB8D7-ADA6-4B20-9ACD-1F38EA873083}" srcOrd="1" destOrd="0" presId="urn:microsoft.com/office/officeart/2008/layout/LinedList"/>
    <dgm:cxn modelId="{0E1D3598-0A33-4CE8-A581-2723517CD5C1}" type="presParOf" srcId="{0A7FF298-3FC9-4261-9583-D01548D9F14B}" destId="{C26D6438-CD08-4F2F-B064-AC4558A2423B}" srcOrd="2" destOrd="0" presId="urn:microsoft.com/office/officeart/2008/layout/LinedList"/>
    <dgm:cxn modelId="{6A9A3AA5-5E75-49B0-9128-D8BEAA296289}" type="presParOf" srcId="{0A7FF298-3FC9-4261-9583-D01548D9F14B}" destId="{840B895F-DE8F-47C8-8D3A-9BC918DE9D21}" srcOrd="3" destOrd="0" presId="urn:microsoft.com/office/officeart/2008/layout/LinedList"/>
    <dgm:cxn modelId="{29AD1C3B-631D-4A08-8F72-D844D265CFC5}" type="presParOf" srcId="{840B895F-DE8F-47C8-8D3A-9BC918DE9D21}" destId="{A94DCA13-5EAC-4E19-85E1-9628F31375A5}" srcOrd="0" destOrd="0" presId="urn:microsoft.com/office/officeart/2008/layout/LinedList"/>
    <dgm:cxn modelId="{E81A2720-B564-4F44-A1D4-02D230670597}" type="presParOf" srcId="{840B895F-DE8F-47C8-8D3A-9BC918DE9D21}" destId="{63B59AD0-F561-4AC5-B98C-E15342310FFE}" srcOrd="1" destOrd="0" presId="urn:microsoft.com/office/officeart/2008/layout/LinedList"/>
    <dgm:cxn modelId="{5D576A64-A23E-4EAD-B65B-40592197A0D1}" type="presParOf" srcId="{0A7FF298-3FC9-4261-9583-D01548D9F14B}" destId="{E8726824-5AF3-4EF3-A514-F9048D30EF31}" srcOrd="4" destOrd="0" presId="urn:microsoft.com/office/officeart/2008/layout/LinedList"/>
    <dgm:cxn modelId="{2C84DAE6-8204-4637-8B4A-934DE1CFF797}" type="presParOf" srcId="{0A7FF298-3FC9-4261-9583-D01548D9F14B}" destId="{26509574-EF0E-4BDB-8735-0B0669804421}" srcOrd="5" destOrd="0" presId="urn:microsoft.com/office/officeart/2008/layout/LinedList"/>
    <dgm:cxn modelId="{CAE072B7-EB0D-4EC2-B72E-47D0111DD953}" type="presParOf" srcId="{26509574-EF0E-4BDB-8735-0B0669804421}" destId="{BA8A9EA6-242E-490B-8BFE-65BCC0B39B35}" srcOrd="0" destOrd="0" presId="urn:microsoft.com/office/officeart/2008/layout/LinedList"/>
    <dgm:cxn modelId="{A9024C38-E639-43F0-B0E4-2B5EEEA44EAD}" type="presParOf" srcId="{26509574-EF0E-4BDB-8735-0B0669804421}" destId="{5BBA974C-4AAF-44E1-BCCC-F82C2497EFD3}" srcOrd="1" destOrd="0" presId="urn:microsoft.com/office/officeart/2008/layout/LinedList"/>
    <dgm:cxn modelId="{CE7EC430-059D-4904-B55F-2C059CA9A1AC}" type="presParOf" srcId="{0A7FF298-3FC9-4261-9583-D01548D9F14B}" destId="{50FF5CF0-ACB0-48CE-AE9A-C67A2AB2327C}" srcOrd="6" destOrd="0" presId="urn:microsoft.com/office/officeart/2008/layout/LinedList"/>
    <dgm:cxn modelId="{84A917A9-F446-4C1B-A73D-8E7465387E62}" type="presParOf" srcId="{0A7FF298-3FC9-4261-9583-D01548D9F14B}" destId="{FD9113F1-A7AC-4F32-B706-3275E411B8C2}" srcOrd="7" destOrd="0" presId="urn:microsoft.com/office/officeart/2008/layout/LinedList"/>
    <dgm:cxn modelId="{92DC7573-8C32-4398-8F86-2979D16226E3}" type="presParOf" srcId="{FD9113F1-A7AC-4F32-B706-3275E411B8C2}" destId="{390C9137-0B3D-4A5D-80A5-16F954FBCF36}" srcOrd="0" destOrd="0" presId="urn:microsoft.com/office/officeart/2008/layout/LinedList"/>
    <dgm:cxn modelId="{00D48CEA-267B-46D7-8DED-D834CB4BBAFC}" type="presParOf" srcId="{FD9113F1-A7AC-4F32-B706-3275E411B8C2}" destId="{EAB53610-59C6-40A2-8BBD-07B350ED114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59135-3B69-4CF0-8B09-504D14107C36}">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DA97AA04-0443-4CE2-809F-08425EF675BC}">
      <dsp:nvSpPr>
        <dsp:cNvPr id="0" name=""/>
        <dsp:cNvSpPr/>
      </dsp:nvSpPr>
      <dsp:spPr>
        <a:xfrm>
          <a:off x="2092" y="573182"/>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Elección de topología</a:t>
          </a:r>
        </a:p>
      </dsp:txBody>
      <dsp:txXfrm>
        <a:off x="2092" y="573182"/>
        <a:ext cx="2241239" cy="1344743"/>
      </dsp:txXfrm>
    </dsp:sp>
    <dsp:sp modelId="{8938A98C-2A11-4E23-B86C-ABF7D94C1693}">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542FE95C-8071-4AB8-975F-F4BFC568E19C}">
      <dsp:nvSpPr>
        <dsp:cNvPr id="0" name=""/>
        <dsp:cNvSpPr/>
      </dsp:nvSpPr>
      <dsp:spPr>
        <a:xfrm>
          <a:off x="2758817" y="573182"/>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Elección de tecnología</a:t>
          </a:r>
        </a:p>
      </dsp:txBody>
      <dsp:txXfrm>
        <a:off x="2758817" y="573182"/>
        <a:ext cx="2241239" cy="1344743"/>
      </dsp:txXfrm>
    </dsp:sp>
    <dsp:sp modelId="{D98E7859-F877-4CB4-BDEA-2C6E410E57A0}">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800DEB46-22CB-44F9-A78B-1CC01FAF34FD}">
      <dsp:nvSpPr>
        <dsp:cNvPr id="0" name=""/>
        <dsp:cNvSpPr/>
      </dsp:nvSpPr>
      <dsp:spPr>
        <a:xfrm>
          <a:off x="5515542" y="573182"/>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Elección de hardware</a:t>
          </a:r>
        </a:p>
      </dsp:txBody>
      <dsp:txXfrm>
        <a:off x="5515542" y="573182"/>
        <a:ext cx="2241239" cy="1344743"/>
      </dsp:txXfrm>
    </dsp:sp>
    <dsp:sp modelId="{9B154452-113B-4B73-A51F-95F057EED2CE}">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9A3C303A-163A-4AAE-9466-BA9B707E1290}">
      <dsp:nvSpPr>
        <dsp:cNvPr id="0" name=""/>
        <dsp:cNvSpPr/>
      </dsp:nvSpPr>
      <dsp:spPr>
        <a:xfrm>
          <a:off x="8272267" y="573182"/>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Desarrollo de librería</a:t>
          </a:r>
        </a:p>
      </dsp:txBody>
      <dsp:txXfrm>
        <a:off x="8272267" y="573182"/>
        <a:ext cx="2241239" cy="1344743"/>
      </dsp:txXfrm>
    </dsp:sp>
    <dsp:sp modelId="{4BD082D5-A0DA-4DDC-A3E3-28D5ECFD6F8D}">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7B53C30F-CD83-4F0F-BB16-FDAA0007BABB}">
      <dsp:nvSpPr>
        <dsp:cNvPr id="0" name=""/>
        <dsp:cNvSpPr/>
      </dsp:nvSpPr>
      <dsp:spPr>
        <a:xfrm>
          <a:off x="2092" y="2433411"/>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Desarrollo de servicios</a:t>
          </a:r>
        </a:p>
      </dsp:txBody>
      <dsp:txXfrm>
        <a:off x="2092" y="2433411"/>
        <a:ext cx="2241239" cy="1344743"/>
      </dsp:txXfrm>
    </dsp:sp>
    <dsp:sp modelId="{71FDD1D2-7AD9-40F1-A112-EEA1FB002F69}">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32681392-0C3E-4612-A8F3-6307FE1AEB3D}">
      <dsp:nvSpPr>
        <dsp:cNvPr id="0" name=""/>
        <dsp:cNvSpPr/>
      </dsp:nvSpPr>
      <dsp:spPr>
        <a:xfrm>
          <a:off x="2758817" y="2433411"/>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Evaluación de servicios</a:t>
          </a:r>
        </a:p>
      </dsp:txBody>
      <dsp:txXfrm>
        <a:off x="2758817" y="2433411"/>
        <a:ext cx="2241239" cy="1344743"/>
      </dsp:txXfrm>
    </dsp:sp>
    <dsp:sp modelId="{0381212A-CC54-4356-BE8F-47EDF2EB510D}">
      <dsp:nvSpPr>
        <dsp:cNvPr id="0" name=""/>
        <dsp:cNvSpPr/>
      </dsp:nvSpPr>
      <dsp:spPr>
        <a:xfrm>
          <a:off x="5515542" y="2433411"/>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Evaluación del rendimiento de la red</a:t>
          </a:r>
        </a:p>
      </dsp:txBody>
      <dsp:txXfrm>
        <a:off x="5515542" y="2433411"/>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CEEA0-B205-4881-A154-AFAB420F2EBB}">
      <dsp:nvSpPr>
        <dsp:cNvPr id="0" name=""/>
        <dsp:cNvSpPr/>
      </dsp:nvSpPr>
      <dsp:spPr>
        <a:xfrm>
          <a:off x="1165858" y="1978"/>
          <a:ext cx="2195121" cy="13170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Alcance</a:t>
          </a:r>
          <a:endParaRPr lang="en-US" sz="2700" kern="1200"/>
        </a:p>
      </dsp:txBody>
      <dsp:txXfrm>
        <a:off x="1165858" y="1978"/>
        <a:ext cx="2195121" cy="1317073"/>
      </dsp:txXfrm>
    </dsp:sp>
    <dsp:sp modelId="{EF647EDE-8057-449B-B1BE-B0AB65B570E0}">
      <dsp:nvSpPr>
        <dsp:cNvPr id="0" name=""/>
        <dsp:cNvSpPr/>
      </dsp:nvSpPr>
      <dsp:spPr>
        <a:xfrm>
          <a:off x="3580492" y="1978"/>
          <a:ext cx="2195121" cy="131707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Tolerante a colisiones</a:t>
          </a:r>
          <a:endParaRPr lang="en-US" sz="2700" kern="1200"/>
        </a:p>
      </dsp:txBody>
      <dsp:txXfrm>
        <a:off x="3580492" y="1978"/>
        <a:ext cx="2195121" cy="1317073"/>
      </dsp:txXfrm>
    </dsp:sp>
    <dsp:sp modelId="{14E84D56-DFC6-4B23-B39C-382D4462BA59}">
      <dsp:nvSpPr>
        <dsp:cNvPr id="0" name=""/>
        <dsp:cNvSpPr/>
      </dsp:nvSpPr>
      <dsp:spPr>
        <a:xfrm>
          <a:off x="5995126" y="1978"/>
          <a:ext cx="2195121" cy="131707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Fiabilidad </a:t>
          </a:r>
          <a:endParaRPr lang="en-US" sz="2700" kern="1200"/>
        </a:p>
      </dsp:txBody>
      <dsp:txXfrm>
        <a:off x="5995126" y="1978"/>
        <a:ext cx="2195121" cy="1317073"/>
      </dsp:txXfrm>
    </dsp:sp>
    <dsp:sp modelId="{2D513B0A-0AEB-415A-899D-572DBE8D94DE}">
      <dsp:nvSpPr>
        <dsp:cNvPr id="0" name=""/>
        <dsp:cNvSpPr/>
      </dsp:nvSpPr>
      <dsp:spPr>
        <a:xfrm>
          <a:off x="1165858" y="1538563"/>
          <a:ext cx="2195121" cy="13170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Complejidad</a:t>
          </a:r>
          <a:endParaRPr lang="en-US" sz="2700" kern="1200"/>
        </a:p>
      </dsp:txBody>
      <dsp:txXfrm>
        <a:off x="1165858" y="1538563"/>
        <a:ext cx="2195121" cy="1317073"/>
      </dsp:txXfrm>
    </dsp:sp>
    <dsp:sp modelId="{85457F89-4515-42E5-99C6-A5793E904D8E}">
      <dsp:nvSpPr>
        <dsp:cNvPr id="0" name=""/>
        <dsp:cNvSpPr/>
      </dsp:nvSpPr>
      <dsp:spPr>
        <a:xfrm>
          <a:off x="3580492" y="1538563"/>
          <a:ext cx="2195121" cy="131707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Flexibilidad</a:t>
          </a:r>
          <a:endParaRPr lang="en-US" sz="2700" kern="1200"/>
        </a:p>
      </dsp:txBody>
      <dsp:txXfrm>
        <a:off x="3580492" y="1538563"/>
        <a:ext cx="2195121" cy="1317073"/>
      </dsp:txXfrm>
    </dsp:sp>
    <dsp:sp modelId="{C871F95A-8987-4C03-B11E-84D0291BB4EF}">
      <dsp:nvSpPr>
        <dsp:cNvPr id="0" name=""/>
        <dsp:cNvSpPr/>
      </dsp:nvSpPr>
      <dsp:spPr>
        <a:xfrm>
          <a:off x="5995126" y="1538563"/>
          <a:ext cx="2195121" cy="13170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Velocidad</a:t>
          </a:r>
          <a:endParaRPr lang="en-US" sz="2700" kern="1200"/>
        </a:p>
      </dsp:txBody>
      <dsp:txXfrm>
        <a:off x="5995126" y="1538563"/>
        <a:ext cx="2195121" cy="1317073"/>
      </dsp:txXfrm>
    </dsp:sp>
    <dsp:sp modelId="{3E3D1374-CDB7-4421-BD99-52E1A052748F}">
      <dsp:nvSpPr>
        <dsp:cNvPr id="0" name=""/>
        <dsp:cNvSpPr/>
      </dsp:nvSpPr>
      <dsp:spPr>
        <a:xfrm>
          <a:off x="2373175" y="3075148"/>
          <a:ext cx="2195121" cy="131707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Seguridad</a:t>
          </a:r>
          <a:endParaRPr lang="en-US" sz="2700" kern="1200"/>
        </a:p>
      </dsp:txBody>
      <dsp:txXfrm>
        <a:off x="2373175" y="3075148"/>
        <a:ext cx="2195121" cy="1317073"/>
      </dsp:txXfrm>
    </dsp:sp>
    <dsp:sp modelId="{FFE3AB8F-A0A3-4967-8BC2-642EC8051473}">
      <dsp:nvSpPr>
        <dsp:cNvPr id="0" name=""/>
        <dsp:cNvSpPr/>
      </dsp:nvSpPr>
      <dsp:spPr>
        <a:xfrm>
          <a:off x="4787809" y="3075148"/>
          <a:ext cx="2195121" cy="131707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GT" sz="2700" kern="1200"/>
            <a:t>Enrutamiento</a:t>
          </a:r>
          <a:endParaRPr lang="en-US" sz="2700" kern="1200"/>
        </a:p>
      </dsp:txBody>
      <dsp:txXfrm>
        <a:off x="4787809" y="3075148"/>
        <a:ext cx="2195121" cy="1317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A218-B48D-4D21-9B21-169D65BCA5F3}">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A68EC-9FA4-4FED-9C61-CFD93D820DDF}">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GT" sz="3000" kern="1200"/>
            <a:t>Todos los canales que utiliza Zigbee en la frecuencia de 2.4 GHz están libres.</a:t>
          </a:r>
          <a:endParaRPr lang="en-US" sz="3000" kern="1200"/>
        </a:p>
      </dsp:txBody>
      <dsp:txXfrm>
        <a:off x="0" y="0"/>
        <a:ext cx="6900512" cy="1384035"/>
      </dsp:txXfrm>
    </dsp:sp>
    <dsp:sp modelId="{C26D6438-CD08-4F2F-B064-AC4558A2423B}">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DCA13-5EAC-4E19-85E1-9628F31375A5}">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GT" sz="3000" kern="1200"/>
            <a:t>El broadcast ejecutado por el coordinador es recibido por todos los nodos.</a:t>
          </a:r>
          <a:endParaRPr lang="en-US" sz="3000" kern="1200"/>
        </a:p>
      </dsp:txBody>
      <dsp:txXfrm>
        <a:off x="0" y="1384035"/>
        <a:ext cx="6900512" cy="1384035"/>
      </dsp:txXfrm>
    </dsp:sp>
    <dsp:sp modelId="{E8726824-5AF3-4EF3-A514-F9048D30EF31}">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8A9EA6-242E-490B-8BFE-65BCC0B39B35}">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GT" sz="3000" kern="1200"/>
            <a:t>Todos los nodos son dispositivos de funcionalidad completa (FFD).</a:t>
          </a:r>
          <a:endParaRPr lang="en-US" sz="3000" kern="1200"/>
        </a:p>
      </dsp:txBody>
      <dsp:txXfrm>
        <a:off x="0" y="2768070"/>
        <a:ext cx="6900512" cy="1384035"/>
      </dsp:txXfrm>
    </dsp:sp>
    <dsp:sp modelId="{50FF5CF0-ACB0-48CE-AE9A-C67A2AB2327C}">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C9137-0B3D-4A5D-80A5-16F954FBCF3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GT" sz="3000" kern="1200"/>
            <a:t>Todos los nodos tienen encendido el transceptor.</a:t>
          </a:r>
          <a:endParaRPr lang="en-US" sz="3000" kern="1200"/>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AF431-8683-4650-A5C9-A5C7DED18D8E}" type="datetimeFigureOut">
              <a:rPr lang="es-GT" smtClean="0"/>
              <a:t>4/01/2022</a:t>
            </a:fld>
            <a:endParaRPr lang="es-G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52C07-99B5-4DA9-B782-01BF8AC5E71D}" type="slidenum">
              <a:rPr lang="es-GT" smtClean="0"/>
              <a:t>‹#›</a:t>
            </a:fld>
            <a:endParaRPr lang="es-GT"/>
          </a:p>
        </p:txBody>
      </p:sp>
    </p:spTree>
    <p:extLst>
      <p:ext uri="{BB962C8B-B14F-4D97-AF65-F5344CB8AC3E}">
        <p14:creationId xmlns:p14="http://schemas.microsoft.com/office/powerpoint/2010/main" val="262153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1</a:t>
            </a:fld>
            <a:endParaRPr lang="es-GT"/>
          </a:p>
        </p:txBody>
      </p:sp>
    </p:spTree>
    <p:extLst>
      <p:ext uri="{BB962C8B-B14F-4D97-AF65-F5344CB8AC3E}">
        <p14:creationId xmlns:p14="http://schemas.microsoft.com/office/powerpoint/2010/main" val="3081758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Bus: La transmisión de datos ocurre en una dirección ya que todos los nodos están conectados por un único cable. La ventaja de esta topología es su relación costo-efectividad, requiere menos trabajo comprenderla y es fácil escalar la red. Las desventajas que presenta es punto de fallo único ya que al fallar el cable toda la red falla y el tráfico que se genera al incrementar el número de nodos en la red causando que el desempeño disminuya</a:t>
            </a:r>
          </a:p>
          <a:p>
            <a:endParaRPr lang="es-GT" dirty="0"/>
          </a:p>
          <a:p>
            <a:r>
              <a:rPr lang="es-GT" dirty="0"/>
              <a:t>Anillo: Su nombre proviene de la forma en que se está interconectada la red, Cada uno de los nodos está conectado con dos vecinos. En esta topología, si el emisor envía un paquete al receptor entonces el paquete debe de pasar por todos los nodos entre ellos. Entre las ventajas se tiene que, la transmisión de datos no es afectado por el tráfico en la red o por añadir más nodos y tiene un menor costo comparada con otras redes. Las desventajas que presenta son, la dificultad de detectar el fallo en la red y el riesgo que presenta añadir un nodo extra porque puede abrirse el anillo si falla un nodo</a:t>
            </a:r>
          </a:p>
          <a:p>
            <a:endParaRPr lang="es-GT" dirty="0"/>
          </a:p>
          <a:p>
            <a:r>
              <a:rPr lang="es-GT" b="0" i="0" dirty="0">
                <a:effectLst/>
                <a:latin typeface="Arial" panose="020B0604020202020204" pitchFamily="34" charset="0"/>
              </a:rPr>
              <a:t>Estrella: En esta topología, todos los nodos conectados están conectados a un </a:t>
            </a:r>
            <a:r>
              <a:rPr lang="es-GT" b="0" i="0" dirty="0" err="1">
                <a:effectLst/>
                <a:latin typeface="Arial" panose="020B0604020202020204" pitchFamily="34" charset="0"/>
              </a:rPr>
              <a:t>úniconodo</a:t>
            </a:r>
            <a:r>
              <a:rPr lang="es-GT" b="0" i="0" dirty="0">
                <a:effectLst/>
                <a:latin typeface="Arial" panose="020B0604020202020204" pitchFamily="34" charset="0"/>
              </a:rPr>
              <a:t> central </a:t>
            </a:r>
            <a:r>
              <a:rPr lang="es-GT" b="0" i="0" dirty="0" err="1">
                <a:effectLst/>
                <a:latin typeface="Arial" panose="020B0604020202020204" pitchFamily="34" charset="0"/>
              </a:rPr>
              <a:t>llamadohub</a:t>
            </a:r>
            <a:r>
              <a:rPr lang="es-GT" b="0" i="0" dirty="0">
                <a:effectLst/>
                <a:latin typeface="Arial" panose="020B0604020202020204" pitchFamily="34" charset="0"/>
              </a:rPr>
              <a:t>. Cada dispositivo tiene su propia conexión al nodo central.</a:t>
            </a:r>
          </a:p>
          <a:p>
            <a:endParaRPr lang="es-GT" b="0" i="0" dirty="0">
              <a:effectLst/>
              <a:latin typeface="Arial" panose="020B0604020202020204" pitchFamily="34" charset="0"/>
            </a:endParaRPr>
          </a:p>
          <a:p>
            <a:r>
              <a:rPr lang="es-GT" b="0" i="0" dirty="0">
                <a:effectLst/>
                <a:latin typeface="Arial" panose="020B0604020202020204" pitchFamily="34" charset="0"/>
              </a:rPr>
              <a:t>Árbol: Existe jerarquía en este tipo de topología, un nodo en esta red debe ser la </a:t>
            </a:r>
            <a:r>
              <a:rPr lang="es-GT" b="0" i="0" dirty="0" err="1">
                <a:effectLst/>
                <a:latin typeface="Arial" panose="020B0604020202020204" pitchFamily="34" charset="0"/>
              </a:rPr>
              <a:t>raízdel</a:t>
            </a:r>
            <a:r>
              <a:rPr lang="es-GT" b="0" i="0" dirty="0">
                <a:effectLst/>
                <a:latin typeface="Arial" panose="020B0604020202020204" pitchFamily="34" charset="0"/>
              </a:rPr>
              <a:t> que parten todos los demás nodos. Esta topología se considera una extensión </a:t>
            </a:r>
            <a:r>
              <a:rPr lang="es-GT" b="0" i="0" dirty="0" err="1">
                <a:effectLst/>
                <a:latin typeface="Arial" panose="020B0604020202020204" pitchFamily="34" charset="0"/>
              </a:rPr>
              <a:t>deotras</a:t>
            </a:r>
            <a:r>
              <a:rPr lang="es-GT" b="0" i="0" dirty="0">
                <a:effectLst/>
                <a:latin typeface="Arial" panose="020B0604020202020204" pitchFamily="34" charset="0"/>
              </a:rPr>
              <a:t> como de bus y estrella, agregar nuevos nodos es sencillo y tiene la capacidad </a:t>
            </a:r>
            <a:r>
              <a:rPr lang="es-GT" b="0" i="0" dirty="0" err="1">
                <a:effectLst/>
                <a:latin typeface="Arial" panose="020B0604020202020204" pitchFamily="34" charset="0"/>
              </a:rPr>
              <a:t>dedetectar</a:t>
            </a:r>
            <a:r>
              <a:rPr lang="es-GT" b="0" i="0" dirty="0">
                <a:effectLst/>
                <a:latin typeface="Arial" panose="020B0604020202020204" pitchFamily="34" charset="0"/>
              </a:rPr>
              <a:t> errores.</a:t>
            </a:r>
          </a:p>
          <a:p>
            <a:endParaRPr lang="es-GT" b="0" i="0" dirty="0">
              <a:effectLst/>
              <a:latin typeface="Arial" panose="020B0604020202020204" pitchFamily="34" charset="0"/>
            </a:endParaRPr>
          </a:p>
          <a:p>
            <a:pPr algn="l"/>
            <a:r>
              <a:rPr lang="es-GT" b="0" i="0" dirty="0">
                <a:solidFill>
                  <a:srgbClr val="000000"/>
                </a:solidFill>
                <a:effectLst/>
                <a:latin typeface="Arial" panose="020B0604020202020204" pitchFamily="34" charset="0"/>
              </a:rPr>
              <a:t>Malla: En esta topología existe una comunicación entre pares y tienen(n−1)/2ca-nales físicos para </a:t>
            </a:r>
            <a:r>
              <a:rPr lang="es-GT" b="0" i="0" dirty="0" err="1">
                <a:solidFill>
                  <a:srgbClr val="000000"/>
                </a:solidFill>
                <a:effectLst/>
                <a:latin typeface="Arial" panose="020B0604020202020204" pitchFamily="34" charset="0"/>
              </a:rPr>
              <a:t>conectarnnodos</a:t>
            </a:r>
            <a:r>
              <a:rPr lang="es-GT" b="0" i="0" dirty="0">
                <a:solidFill>
                  <a:srgbClr val="000000"/>
                </a:solidFill>
                <a:effectLst/>
                <a:latin typeface="Arial" panose="020B0604020202020204" pitchFamily="34" charset="0"/>
              </a:rPr>
              <a:t>. En consecuencia, se tienen dos técnicas para </a:t>
            </a:r>
            <a:r>
              <a:rPr lang="es-GT" b="0" i="0" dirty="0" err="1">
                <a:solidFill>
                  <a:srgbClr val="000000"/>
                </a:solidFill>
                <a:effectLst/>
                <a:latin typeface="Arial" panose="020B0604020202020204" pitchFamily="34" charset="0"/>
              </a:rPr>
              <a:t>latransmisión</a:t>
            </a:r>
            <a:r>
              <a:rPr lang="es-GT" b="0" i="0" dirty="0">
                <a:solidFill>
                  <a:srgbClr val="000000"/>
                </a:solidFill>
                <a:effectLst/>
                <a:latin typeface="Arial" panose="020B0604020202020204" pitchFamily="34" charset="0"/>
              </a:rPr>
              <a:t> de datos: enrutamiento e inundación. El enrutamiento es la capacidad </a:t>
            </a:r>
            <a:r>
              <a:rPr lang="es-GT" b="0" i="0" dirty="0" err="1">
                <a:solidFill>
                  <a:srgbClr val="000000"/>
                </a:solidFill>
                <a:effectLst/>
                <a:latin typeface="Arial" panose="020B0604020202020204" pitchFamily="34" charset="0"/>
              </a:rPr>
              <a:t>demover</a:t>
            </a:r>
            <a:r>
              <a:rPr lang="es-GT" b="0" i="0" dirty="0">
                <a:solidFill>
                  <a:srgbClr val="000000"/>
                </a:solidFill>
                <a:effectLst/>
                <a:latin typeface="Arial" panose="020B0604020202020204" pitchFamily="34" charset="0"/>
              </a:rPr>
              <a:t> paquetes a través de la red, se encuentra una ruta entre el emisor y el </a:t>
            </a:r>
            <a:r>
              <a:rPr lang="es-GT" b="0" i="0" dirty="0" err="1">
                <a:solidFill>
                  <a:srgbClr val="000000"/>
                </a:solidFill>
                <a:effectLst/>
                <a:latin typeface="Arial" panose="020B0604020202020204" pitchFamily="34" charset="0"/>
              </a:rPr>
              <a:t>receptorpara</a:t>
            </a:r>
            <a:r>
              <a:rPr lang="es-GT" b="0" i="0" dirty="0">
                <a:solidFill>
                  <a:srgbClr val="000000"/>
                </a:solidFill>
                <a:effectLst/>
                <a:latin typeface="Arial" panose="020B0604020202020204" pitchFamily="34" charset="0"/>
              </a:rPr>
              <a:t> enviar un paquete. El algoritmo de inundación se trata de un método en el que30</a:t>
            </a:r>
          </a:p>
          <a:p>
            <a:pPr algn="l"/>
            <a:r>
              <a:rPr lang="es-GT" b="0" i="0" dirty="0">
                <a:solidFill>
                  <a:srgbClr val="000000"/>
                </a:solidFill>
                <a:effectLst/>
                <a:latin typeface="Arial" panose="020B0604020202020204" pitchFamily="34" charset="0"/>
              </a:rPr>
              <a:t>al recibir un paquete, el nodo lo retransmite por todos sus enlaces, excepto por el </a:t>
            </a:r>
            <a:r>
              <a:rPr lang="es-GT" b="0" i="0" dirty="0" err="1">
                <a:solidFill>
                  <a:srgbClr val="000000"/>
                </a:solidFill>
                <a:effectLst/>
                <a:latin typeface="Arial" panose="020B0604020202020204" pitchFamily="34" charset="0"/>
              </a:rPr>
              <a:t>quellegó</a:t>
            </a:r>
            <a:r>
              <a:rPr lang="es-GT" b="0" i="0" dirty="0">
                <a:solidFill>
                  <a:srgbClr val="000000"/>
                </a:solidFill>
                <a:effectLst/>
                <a:latin typeface="Arial" panose="020B0604020202020204" pitchFamily="34" charset="0"/>
              </a:rPr>
              <a:t> el paquete. Esta topología es robusta, pero resulta complicado su instalación </a:t>
            </a:r>
            <a:r>
              <a:rPr lang="es-GT" b="0" i="0" dirty="0" err="1">
                <a:solidFill>
                  <a:srgbClr val="000000"/>
                </a:solidFill>
                <a:effectLst/>
                <a:latin typeface="Arial" panose="020B0604020202020204" pitchFamily="34" charset="0"/>
              </a:rPr>
              <a:t>yconfiguración</a:t>
            </a:r>
            <a:r>
              <a:rPr lang="es-GT" b="0" i="0" dirty="0">
                <a:solidFill>
                  <a:srgbClr val="000000"/>
                </a:solidFill>
                <a:effectLst/>
                <a:latin typeface="Arial" panose="020B0604020202020204" pitchFamily="34" charset="0"/>
              </a:rPr>
              <a:t> [27].</a:t>
            </a:r>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16</a:t>
            </a:fld>
            <a:endParaRPr lang="es-GT"/>
          </a:p>
        </p:txBody>
      </p:sp>
    </p:spTree>
    <p:extLst>
      <p:ext uri="{BB962C8B-B14F-4D97-AF65-F5344CB8AC3E}">
        <p14:creationId xmlns:p14="http://schemas.microsoft.com/office/powerpoint/2010/main" val="303384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Se asignó a la fiabilidad un mayor peso bajo el criterio de robustez porque el funcionamiento correcto de los algoritmos de enjambre implican una comunicación segura entre los robots del enjambre. Si llegara a caerse la red, el enjambre completo dejaría de funcionar.</a:t>
            </a:r>
          </a:p>
          <a:p>
            <a:endParaRPr lang="es-GT" dirty="0"/>
          </a:p>
          <a:p>
            <a:r>
              <a:rPr lang="es-GT" dirty="0"/>
              <a:t>En segundo lugar, se les asigno un mayor peso a los aspectos tolerante a colisiones y flexibilidad; el primero bajo los criterios de robustez y escalabilidad, mientras que el segundo bajo los criterios de escalabilidad y </a:t>
            </a:r>
            <a:r>
              <a:rPr lang="es-GT" dirty="0" err="1"/>
              <a:t>auto-organización</a:t>
            </a:r>
            <a:r>
              <a:rPr lang="es-GT" dirty="0"/>
              <a:t>. Una red debe ser tolerante a colisiones ya que la robótica de enjambre implica tener un grupo de robots que puede escalar en gran número de robots y de no ser tolerante a colisiones se pierde el comportamiento colectivo del enjambre. La robótica de enjambre debe ser flexible ya que para que los robots cumplan con sus tareas deben de posicionarse de manera dinámica y este proceso requerirá de varios algoritmos, protocolos y servicios de la red. Por lo tanto, una mayor flexibilidad en la red brindará una mayor libertad al enjambre.</a:t>
            </a:r>
          </a:p>
          <a:p>
            <a:endParaRPr lang="es-GT" dirty="0"/>
          </a:p>
          <a:p>
            <a:r>
              <a:rPr lang="es-GT" dirty="0"/>
              <a:t>En tercer lugar está el enrutamiento bajo los criterios de </a:t>
            </a:r>
            <a:r>
              <a:rPr lang="es-GT" dirty="0" err="1"/>
              <a:t>auto-organización</a:t>
            </a:r>
            <a:r>
              <a:rPr lang="es-GT" dirty="0"/>
              <a:t> y escalabilidad. Cualquier mejora en la transmisión de los paquetes significa que los servicios de la red fluyen con mayor facilidad y mejora la comunicación para redes con varios nodos. En consecuencia, mejora el comportamiento colectivo.</a:t>
            </a:r>
          </a:p>
          <a:p>
            <a:endParaRPr lang="es-GT" dirty="0"/>
          </a:p>
          <a:p>
            <a:r>
              <a:rPr lang="es-GT" dirty="0"/>
              <a:t>Finalmente, el alcance, la complejidad, la velocidad y la seguridad el menor peso porque si bien afectan la red en general y tendrán un impacto para la robótica de enjambre, no son suficientemente significativos como los demás aspectos.</a:t>
            </a:r>
          </a:p>
        </p:txBody>
      </p:sp>
      <p:sp>
        <p:nvSpPr>
          <p:cNvPr id="4" name="Slide Number Placeholder 3"/>
          <p:cNvSpPr>
            <a:spLocks noGrp="1"/>
          </p:cNvSpPr>
          <p:nvPr>
            <p:ph type="sldNum" sz="quarter" idx="5"/>
          </p:nvPr>
        </p:nvSpPr>
        <p:spPr/>
        <p:txBody>
          <a:bodyPr/>
          <a:lstStyle/>
          <a:p>
            <a:fld id="{4EB52C07-99B5-4DA9-B782-01BF8AC5E71D}" type="slidenum">
              <a:rPr lang="es-GT" smtClean="0"/>
              <a:t>17</a:t>
            </a:fld>
            <a:endParaRPr lang="es-GT"/>
          </a:p>
        </p:txBody>
      </p:sp>
    </p:spTree>
    <p:extLst>
      <p:ext uri="{BB962C8B-B14F-4D97-AF65-F5344CB8AC3E}">
        <p14:creationId xmlns:p14="http://schemas.microsoft.com/office/powerpoint/2010/main" val="3250660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Se asignó al aspecto de topología la mayor importancia en el estudio de compensación debido a que la topología que se seleccionó era una topología en malla. En consecuencia, la tecnología que se busca debe de ser compatible con esta topología. Luego, se les asignó un peso poco menor al consumo, al costo y a la velocidad de transmisión. Debido a que las aplicaciones están orientadas a robótica de enjambre, algunos algoritmos requieren de un funcionamiento autónomo y por ello se tomó en cuenta el consumo de la tecnología. También, al ser un grupo de robots el costo puede incrementar y una tecnología de bajo costo puede reducir los gastos del hardware que se necesita. Bajo el criterio de las características de robótica de enjambre una mayor velocidad de transmisión significa un mejor comportamiento del enjambre. Finalmente, como últimos aspectos se tienen el número de nodos y el alcance. El primero, ya que todas las tecnologías permiten conectar varios nodos a la red, y el segundo, porque entre los objetivos que se plantearon está diseñar e implementar el sistema de comunicación en la mesa de pruebas de UVG, todas las tecnologías cumplen con la restricción de alcance para las dimensiones de la mesa.</a:t>
            </a:r>
          </a:p>
        </p:txBody>
      </p:sp>
      <p:sp>
        <p:nvSpPr>
          <p:cNvPr id="4" name="Slide Number Placeholder 3"/>
          <p:cNvSpPr>
            <a:spLocks noGrp="1"/>
          </p:cNvSpPr>
          <p:nvPr>
            <p:ph type="sldNum" sz="quarter" idx="5"/>
          </p:nvPr>
        </p:nvSpPr>
        <p:spPr/>
        <p:txBody>
          <a:bodyPr/>
          <a:lstStyle/>
          <a:p>
            <a:fld id="{4EB52C07-99B5-4DA9-B782-01BF8AC5E71D}" type="slidenum">
              <a:rPr lang="es-GT" smtClean="0"/>
              <a:t>19</a:t>
            </a:fld>
            <a:endParaRPr lang="es-GT"/>
          </a:p>
        </p:txBody>
      </p:sp>
    </p:spTree>
    <p:extLst>
      <p:ext uri="{BB962C8B-B14F-4D97-AF65-F5344CB8AC3E}">
        <p14:creationId xmlns:p14="http://schemas.microsoft.com/office/powerpoint/2010/main" val="342285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Xbee</a:t>
            </a:r>
            <a:r>
              <a:rPr lang="en-US" dirty="0"/>
              <a:t> = $22.95</a:t>
            </a:r>
          </a:p>
          <a:p>
            <a:endParaRPr lang="en-US" dirty="0"/>
          </a:p>
          <a:p>
            <a:r>
              <a:rPr lang="en-US" dirty="0"/>
              <a:t>MRF24J40MA = $7.40</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20</a:t>
            </a:fld>
            <a:endParaRPr lang="es-GT"/>
          </a:p>
        </p:txBody>
      </p:sp>
    </p:spTree>
    <p:extLst>
      <p:ext uri="{BB962C8B-B14F-4D97-AF65-F5344CB8AC3E}">
        <p14:creationId xmlns:p14="http://schemas.microsoft.com/office/powerpoint/2010/main" val="183329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22</a:t>
            </a:fld>
            <a:endParaRPr lang="es-GT"/>
          </a:p>
        </p:txBody>
      </p:sp>
    </p:spTree>
    <p:extLst>
      <p:ext uri="{BB962C8B-B14F-4D97-AF65-F5344CB8AC3E}">
        <p14:creationId xmlns:p14="http://schemas.microsoft.com/office/powerpoint/2010/main" val="856730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Centro: Los temporizadores digitales necesitan al menos un temporizador físico para que funcionen adecuadamente. Los temporizadores digitales utilizan la interrupción generada por el temporizador físico para modificar sus contadores y activar sus banderas cuando sus contadores lleguen a cero. </a:t>
            </a:r>
          </a:p>
          <a:p>
            <a:endParaRPr lang="es-GT" dirty="0"/>
          </a:p>
          <a:p>
            <a:r>
              <a:rPr lang="es-GT" dirty="0"/>
              <a:t>Derecha (estructuras): En el objeto construido \</a:t>
            </a:r>
            <a:r>
              <a:rPr lang="es-GT" dirty="0" err="1"/>
              <a:t>ref</a:t>
            </a:r>
            <a:r>
              <a:rPr lang="es-GT" dirty="0"/>
              <a:t>{</a:t>
            </a:r>
            <a:r>
              <a:rPr lang="es-GT" dirty="0" err="1"/>
              <a:t>fig:clase</a:t>
            </a:r>
            <a:r>
              <a:rPr lang="es-GT" dirty="0"/>
              <a:t>}, primero se desarrollaron tres estructuras distintas para el manejo de la información: \</a:t>
            </a:r>
            <a:r>
              <a:rPr lang="es-GT" dirty="0" err="1"/>
              <a:t>textit</a:t>
            </a:r>
            <a:r>
              <a:rPr lang="es-GT" dirty="0"/>
              <a:t>{</a:t>
            </a:r>
            <a:r>
              <a:rPr lang="es-GT" dirty="0" err="1"/>
              <a:t>tx</a:t>
            </a:r>
            <a:r>
              <a:rPr lang="es-GT" dirty="0"/>
              <a:t>\_</a:t>
            </a:r>
            <a:r>
              <a:rPr lang="es-GT" dirty="0" err="1"/>
              <a:t>info</a:t>
            </a:r>
            <a:r>
              <a:rPr lang="es-GT" dirty="0"/>
              <a:t>\_t}, \</a:t>
            </a:r>
            <a:r>
              <a:rPr lang="es-GT" dirty="0" err="1"/>
              <a:t>textit</a:t>
            </a:r>
            <a:r>
              <a:rPr lang="es-GT" dirty="0"/>
              <a:t>{</a:t>
            </a:r>
            <a:r>
              <a:rPr lang="es-GT" dirty="0" err="1"/>
              <a:t>rx</a:t>
            </a:r>
            <a:r>
              <a:rPr lang="es-GT" dirty="0"/>
              <a:t>\_</a:t>
            </a:r>
            <a:r>
              <a:rPr lang="es-GT" dirty="0" err="1"/>
              <a:t>info</a:t>
            </a:r>
            <a:r>
              <a:rPr lang="es-GT" dirty="0"/>
              <a:t>\_t} y \</a:t>
            </a:r>
            <a:r>
              <a:rPr lang="es-GT" dirty="0" err="1"/>
              <a:t>textit</a:t>
            </a:r>
            <a:r>
              <a:rPr lang="es-GT" dirty="0"/>
              <a:t>{pool\_t}. La primera estructura maneja la información del envío como el número de intentos de envío, si el canal está ocupado y el ACK que confirma la transmisión del paquete. La segunda estructura maneja la información recibida como la longitud del mensaje, el mensaje, la dirección del nodo emisor, la dirección de la red de la que partió el mensaje, la energía del mensaje que se recibió (RSSI) y la calidad de la conexión. La tercera estructura maneja la información de la red sobre quienes están conectados.</a:t>
            </a:r>
          </a:p>
        </p:txBody>
      </p:sp>
      <p:sp>
        <p:nvSpPr>
          <p:cNvPr id="4" name="Slide Number Placeholder 3"/>
          <p:cNvSpPr>
            <a:spLocks noGrp="1"/>
          </p:cNvSpPr>
          <p:nvPr>
            <p:ph type="sldNum" sz="quarter" idx="5"/>
          </p:nvPr>
        </p:nvSpPr>
        <p:spPr/>
        <p:txBody>
          <a:bodyPr/>
          <a:lstStyle/>
          <a:p>
            <a:fld id="{4EB52C07-99B5-4DA9-B782-01BF8AC5E71D}" type="slidenum">
              <a:rPr lang="es-GT" smtClean="0"/>
              <a:t>24</a:t>
            </a:fld>
            <a:endParaRPr lang="es-GT"/>
          </a:p>
        </p:txBody>
      </p:sp>
    </p:spTree>
    <p:extLst>
      <p:ext uri="{BB962C8B-B14F-4D97-AF65-F5344CB8AC3E}">
        <p14:creationId xmlns:p14="http://schemas.microsoft.com/office/powerpoint/2010/main" val="356913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Hablar del algoritmo y adicional</a:t>
            </a:r>
          </a:p>
          <a:p>
            <a:endParaRPr lang="es-GT" dirty="0"/>
          </a:p>
          <a:p>
            <a:r>
              <a:rPr lang="es-GT" dirty="0"/>
              <a:t>Se empleó un temporizador como mecanismo para determinar cuándo se acaba el servicio. Cuando ocurre la interrupción del temporizador se para el servicio y la asociación a la red fue fallida. Es importante agregar mecanismos como estos para que el MCU no quede atrapado dentro de un ciclo infinito.</a:t>
            </a:r>
          </a:p>
        </p:txBody>
      </p:sp>
      <p:sp>
        <p:nvSpPr>
          <p:cNvPr id="4" name="Slide Number Placeholder 3"/>
          <p:cNvSpPr>
            <a:spLocks noGrp="1"/>
          </p:cNvSpPr>
          <p:nvPr>
            <p:ph type="sldNum" sz="quarter" idx="5"/>
          </p:nvPr>
        </p:nvSpPr>
        <p:spPr/>
        <p:txBody>
          <a:bodyPr/>
          <a:lstStyle/>
          <a:p>
            <a:fld id="{4EB52C07-99B5-4DA9-B782-01BF8AC5E71D}" type="slidenum">
              <a:rPr lang="es-GT" smtClean="0"/>
              <a:t>25</a:t>
            </a:fld>
            <a:endParaRPr lang="es-GT"/>
          </a:p>
        </p:txBody>
      </p:sp>
    </p:spTree>
    <p:extLst>
      <p:ext uri="{BB962C8B-B14F-4D97-AF65-F5344CB8AC3E}">
        <p14:creationId xmlns:p14="http://schemas.microsoft.com/office/powerpoint/2010/main" val="901767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Debido a que el último protocolo requiere de un GPS en cada nodo y la red es una red local, no se requiere de adquirir \</a:t>
            </a:r>
            <a:r>
              <a:rPr lang="es-GT" dirty="0" err="1"/>
              <a:t>textit</a:t>
            </a:r>
            <a:r>
              <a:rPr lang="es-GT" dirty="0"/>
              <a:t>{hardware} extra para el algoritmo de sincronización de tiempo y se selecciona un método relativo.</a:t>
            </a:r>
          </a:p>
          <a:p>
            <a:endParaRPr lang="es-GT" dirty="0"/>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26</a:t>
            </a:fld>
            <a:endParaRPr lang="es-GT"/>
          </a:p>
        </p:txBody>
      </p:sp>
    </p:spTree>
    <p:extLst>
      <p:ext uri="{BB962C8B-B14F-4D97-AF65-F5344CB8AC3E}">
        <p14:creationId xmlns:p14="http://schemas.microsoft.com/office/powerpoint/2010/main" val="166301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err="1"/>
              <a:t>Raft</a:t>
            </a:r>
            <a:r>
              <a:rPr lang="es-GT" dirty="0"/>
              <a:t> es un algoritmo de consenso que está subdividido en tres partes: elección de líder, replicación de registros y seguridad. Para la aplicación de robótica de enjambre la única parte de interés es la elección de líder.</a:t>
            </a:r>
          </a:p>
          <a:p>
            <a:endParaRPr lang="es-GT" dirty="0"/>
          </a:p>
          <a:p>
            <a:r>
              <a:rPr lang="es-GT" dirty="0"/>
              <a:t>La elección utiliza un mecanismo de latido para activar la elección de líder. Cuando los sistemas inician, comienzan como seguidores. Un sistema permanece como seguidor mientras continúe recibiendo latidos del líder. El líder envía periódicamente latidos a todos los sistemas para mantener la autoridad. Si un seguidor no recibe un latido en un periodo de tiempo definido como ``tiempo de elección'', entonces asume que no hay un líder viable y comienza el proceso de un nuevo líder.</a:t>
            </a:r>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29</a:t>
            </a:fld>
            <a:endParaRPr lang="es-GT"/>
          </a:p>
        </p:txBody>
      </p:sp>
    </p:spTree>
    <p:extLst>
      <p:ext uri="{BB962C8B-B14F-4D97-AF65-F5344CB8AC3E}">
        <p14:creationId xmlns:p14="http://schemas.microsoft.com/office/powerpoint/2010/main" val="2463141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En</a:t>
            </a:r>
            <a:r>
              <a:rPr lang="en-US" dirty="0"/>
              <a:t> [10] se encuentra una </a:t>
            </a:r>
            <a:r>
              <a:rPr lang="en-US" dirty="0" err="1"/>
              <a:t>metodología</a:t>
            </a:r>
            <a:r>
              <a:rPr lang="en-US" dirty="0"/>
              <a:t> para </a:t>
            </a:r>
            <a:r>
              <a:rPr lang="en-US" dirty="0" err="1"/>
              <a:t>evaluar</a:t>
            </a:r>
            <a:r>
              <a:rPr lang="en-US" dirty="0"/>
              <a:t> Zigbee y </a:t>
            </a:r>
            <a:r>
              <a:rPr lang="en-US" dirty="0" err="1"/>
              <a:t>tener</a:t>
            </a:r>
            <a:r>
              <a:rPr lang="en-US" dirty="0"/>
              <a:t> una </a:t>
            </a:r>
            <a:r>
              <a:rPr lang="en-US" dirty="0" err="1"/>
              <a:t>referencia</a:t>
            </a:r>
            <a:r>
              <a:rPr lang="en-US" dirty="0"/>
              <a:t> real de </a:t>
            </a:r>
            <a:r>
              <a:rPr lang="en-US" dirty="0" err="1"/>
              <a:t>su</a:t>
            </a:r>
            <a:r>
              <a:rPr lang="en-US" dirty="0"/>
              <a:t> </a:t>
            </a:r>
            <a:r>
              <a:rPr lang="en-US" dirty="0" err="1"/>
              <a:t>rendimiento</a:t>
            </a:r>
            <a:r>
              <a:rPr lang="en-US" dirty="0"/>
              <a:t>. Se </a:t>
            </a:r>
            <a:r>
              <a:rPr lang="en-US" dirty="0" err="1"/>
              <a:t>encuentran</a:t>
            </a:r>
            <a:r>
              <a:rPr lang="en-US" dirty="0"/>
              <a:t> </a:t>
            </a:r>
            <a:r>
              <a:rPr lang="en-US" dirty="0" err="1"/>
              <a:t>cinco</a:t>
            </a:r>
            <a:r>
              <a:rPr lang="en-US" dirty="0"/>
              <a:t> </a:t>
            </a:r>
            <a:r>
              <a:rPr lang="en-US" dirty="0" err="1"/>
              <a:t>métricas</a:t>
            </a:r>
            <a:r>
              <a:rPr lang="en-US" dirty="0"/>
              <a:t>:</a:t>
            </a:r>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30</a:t>
            </a:fld>
            <a:endParaRPr lang="es-GT"/>
          </a:p>
        </p:txBody>
      </p:sp>
    </p:spTree>
    <p:extLst>
      <p:ext uri="{BB962C8B-B14F-4D97-AF65-F5344CB8AC3E}">
        <p14:creationId xmlns:p14="http://schemas.microsoft.com/office/powerpoint/2010/main" val="265261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La transición de simulación a realidad para cualquier ámbito presenta un reto y es el caso también para la robótica de enjambre. Por lo tanto, en esta investigación se buscó acortar la brecha entre la simulación y la realidad enfocándose en la manera que los robots se comunican. La transición a la realidad de la forma en que se comunican los robots trae consigo problemas relacionados a las redes de comunicación. El enjambre, que en simulación no presenta problemas de colisión de datos, en sistemas físicos sí los presenta. La velocidad de comunicación entre robots está limitada, y el fallo de un robot puede significar el fallo del enjambre completo. Para resolver estos problemas se compararon, se evaluaron y se seleccionó una topología y una tecnología de comunicación inalámbrica. Se seleccionaron para construir una red capaz de cumplir con los criterios de robótica de enjambre. Además, se buscó que la red pueda mitigar o eliminar los problemas inherentes a las redes que pueden afectar la robótica de enjambre. Adicionalmente, se midió la red para determinar sus parámetros como la velocidad de transferencia y la robustez para brindar a los futuros investigadores una red que puedan implementar en aplicaciones de robótica de enjambre.</a:t>
            </a:r>
          </a:p>
        </p:txBody>
      </p:sp>
      <p:sp>
        <p:nvSpPr>
          <p:cNvPr id="4" name="Slide Number Placeholder 3"/>
          <p:cNvSpPr>
            <a:spLocks noGrp="1"/>
          </p:cNvSpPr>
          <p:nvPr>
            <p:ph type="sldNum" sz="quarter" idx="5"/>
          </p:nvPr>
        </p:nvSpPr>
        <p:spPr/>
        <p:txBody>
          <a:bodyPr/>
          <a:lstStyle/>
          <a:p>
            <a:fld id="{4EB52C07-99B5-4DA9-B782-01BF8AC5E71D}" type="slidenum">
              <a:rPr lang="es-GT" smtClean="0"/>
              <a:t>2</a:t>
            </a:fld>
            <a:endParaRPr lang="es-GT"/>
          </a:p>
        </p:txBody>
      </p:sp>
    </p:spTree>
    <p:extLst>
      <p:ext uri="{BB962C8B-B14F-4D97-AF65-F5344CB8AC3E}">
        <p14:creationId xmlns:p14="http://schemas.microsoft.com/office/powerpoint/2010/main" val="11825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b="0" i="0" dirty="0">
                <a:effectLst/>
                <a:latin typeface="Arial" panose="020B0604020202020204" pitchFamily="34" charset="0"/>
              </a:rPr>
              <a:t>El emisor envía inmediatamente un mensaje cuando recibe una confirmación del </a:t>
            </a:r>
            <a:r>
              <a:rPr lang="es-GT" b="0" i="0" dirty="0" err="1">
                <a:effectLst/>
                <a:latin typeface="Arial" panose="020B0604020202020204" pitchFamily="34" charset="0"/>
              </a:rPr>
              <a:t>receptor,que</a:t>
            </a:r>
            <a:r>
              <a:rPr lang="es-GT" b="0" i="0" dirty="0">
                <a:effectLst/>
                <a:latin typeface="Arial" panose="020B0604020202020204" pitchFamily="34" charset="0"/>
              </a:rPr>
              <a:t> ocurre cuando el mensaje llega completo. Cuando el receptor recibe un paquete </a:t>
            </a:r>
            <a:r>
              <a:rPr lang="es-GT" b="0" i="0" dirty="0" err="1">
                <a:effectLst/>
                <a:latin typeface="Arial" panose="020B0604020202020204" pitchFamily="34" charset="0"/>
              </a:rPr>
              <a:t>delemisor</a:t>
            </a:r>
            <a:r>
              <a:rPr lang="es-GT" b="0" i="0" dirty="0">
                <a:effectLst/>
                <a:latin typeface="Arial" panose="020B0604020202020204" pitchFamily="34" charset="0"/>
              </a:rPr>
              <a:t>, este revisa si el tamaño y el contenido son los correctos o no. Si no es correcto, el paquete es descartado y no se toma en cuenta en el cálculo de la tasa efectiva.</a:t>
            </a:r>
          </a:p>
          <a:p>
            <a:endParaRPr lang="es-GT" b="0" i="0" dirty="0">
              <a:effectLst/>
              <a:latin typeface="Arial" panose="020B0604020202020204" pitchFamily="34" charset="0"/>
            </a:endParaRPr>
          </a:p>
          <a:p>
            <a:r>
              <a:rPr lang="es-GT" b="0" i="0" dirty="0">
                <a:effectLst/>
                <a:latin typeface="Arial" panose="020B0604020202020204" pitchFamily="34" charset="0"/>
              </a:rPr>
              <a:t>Se construyó un programa para el emisor y otro para el receptor. El emisor envía </a:t>
            </a:r>
            <a:r>
              <a:rPr lang="es-GT" b="0" i="0" dirty="0" err="1">
                <a:effectLst/>
                <a:latin typeface="Arial" panose="020B0604020202020204" pitchFamily="34" charset="0"/>
              </a:rPr>
              <a:t>unacarga</a:t>
            </a:r>
            <a:r>
              <a:rPr lang="es-GT" b="0" i="0" dirty="0">
                <a:effectLst/>
                <a:latin typeface="Arial" panose="020B0604020202020204" pitchFamily="34" charset="0"/>
              </a:rPr>
              <a:t> útil para los ciento </a:t>
            </a:r>
            <a:r>
              <a:rPr lang="es-GT" b="0" i="0" dirty="0" err="1">
                <a:effectLst/>
                <a:latin typeface="Arial" panose="020B0604020202020204" pitchFamily="34" charset="0"/>
              </a:rPr>
              <a:t>dieciséisbytes</a:t>
            </a:r>
            <a:r>
              <a:rPr lang="es-GT" b="0" i="0" dirty="0">
                <a:effectLst/>
                <a:latin typeface="Arial" panose="020B0604020202020204" pitchFamily="34" charset="0"/>
              </a:rPr>
              <a:t>. Los </a:t>
            </a:r>
            <a:r>
              <a:rPr lang="es-GT" b="0" i="0" dirty="0" err="1">
                <a:effectLst/>
                <a:latin typeface="Arial" panose="020B0604020202020204" pitchFamily="34" charset="0"/>
              </a:rPr>
              <a:t>demásbytesde</a:t>
            </a:r>
            <a:r>
              <a:rPr lang="es-GT" b="0" i="0" dirty="0">
                <a:effectLst/>
                <a:latin typeface="Arial" panose="020B0604020202020204" pitchFamily="34" charset="0"/>
              </a:rPr>
              <a:t> la trama en </a:t>
            </a:r>
            <a:r>
              <a:rPr lang="es-GT" b="0" i="0" dirty="0" err="1">
                <a:effectLst/>
                <a:latin typeface="Arial" panose="020B0604020202020204" pitchFamily="34" charset="0"/>
              </a:rPr>
              <a:t>Zigbee</a:t>
            </a:r>
            <a:r>
              <a:rPr lang="es-GT" b="0" i="0" dirty="0">
                <a:effectLst/>
                <a:latin typeface="Arial" panose="020B0604020202020204" pitchFamily="34" charset="0"/>
              </a:rPr>
              <a:t> son </a:t>
            </a:r>
            <a:r>
              <a:rPr lang="es-GT" b="0" i="0" dirty="0" err="1">
                <a:effectLst/>
                <a:latin typeface="Arial" panose="020B0604020202020204" pitchFamily="34" charset="0"/>
              </a:rPr>
              <a:t>utili-zados</a:t>
            </a:r>
            <a:r>
              <a:rPr lang="es-GT" b="0" i="0" dirty="0">
                <a:effectLst/>
                <a:latin typeface="Arial" panose="020B0604020202020204" pitchFamily="34" charset="0"/>
              </a:rPr>
              <a:t> para los encabezados. Este paquete lo recibe el receptor y compara la carga útil </a:t>
            </a:r>
            <a:r>
              <a:rPr lang="es-GT" b="0" i="0" dirty="0" err="1">
                <a:effectLst/>
                <a:latin typeface="Arial" panose="020B0604020202020204" pitchFamily="34" charset="0"/>
              </a:rPr>
              <a:t>paraconfirmar</a:t>
            </a:r>
            <a:r>
              <a:rPr lang="es-GT" b="0" i="0" dirty="0">
                <a:effectLst/>
                <a:latin typeface="Arial" panose="020B0604020202020204" pitchFamily="34" charset="0"/>
              </a:rPr>
              <a:t> que el paquete llegó completo. Este proceso se observa en los diagramas de </a:t>
            </a:r>
            <a:r>
              <a:rPr lang="es-GT" b="0" i="0" dirty="0" err="1">
                <a:effectLst/>
                <a:latin typeface="Arial" panose="020B0604020202020204" pitchFamily="34" charset="0"/>
              </a:rPr>
              <a:t>flujode</a:t>
            </a:r>
            <a:r>
              <a:rPr lang="es-GT" b="0" i="0" dirty="0">
                <a:effectLst/>
                <a:latin typeface="Arial" panose="020B0604020202020204" pitchFamily="34" charset="0"/>
              </a:rPr>
              <a:t> las Figuras 26 y 27 para el emisor y receptor, respectivamente</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31</a:t>
            </a:fld>
            <a:endParaRPr lang="es-GT"/>
          </a:p>
        </p:txBody>
      </p:sp>
    </p:spTree>
    <p:extLst>
      <p:ext uri="{BB962C8B-B14F-4D97-AF65-F5344CB8AC3E}">
        <p14:creationId xmlns:p14="http://schemas.microsoft.com/office/powerpoint/2010/main" val="2416754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b="0" i="0" dirty="0">
                <a:effectLst/>
                <a:latin typeface="Arial" panose="020B0604020202020204" pitchFamily="34" charset="0"/>
              </a:rPr>
              <a:t>Se calculó el tiempo de ida y vuelta, RTT, para determinar el retardo de paquetes. El RTT es una métrica en milisegundos que cuanto tiempo le toma a un paquete ser enviado más el tiempo  que se toma para que la señal reciba una respuesta de regreso. En esta medición se considera también el procesamiento en capas superiores ya que en la capa de aplicación se compara el mensaje. Además, las medidas se realizaron a distintas distancias y se contaron los paquetes </a:t>
            </a:r>
            <a:r>
              <a:rPr lang="es-GT" b="0" i="0" dirty="0" err="1">
                <a:effectLst/>
                <a:latin typeface="Arial" panose="020B0604020202020204" pitchFamily="34" charset="0"/>
              </a:rPr>
              <a:t>exitososy</a:t>
            </a:r>
            <a:r>
              <a:rPr lang="es-GT" b="0" i="0" dirty="0">
                <a:effectLst/>
                <a:latin typeface="Arial" panose="020B0604020202020204" pitchFamily="34" charset="0"/>
              </a:rPr>
              <a:t> los fallidos para establecer la tasa de paquetes perdidos. De esta manera, se puede </a:t>
            </a:r>
            <a:r>
              <a:rPr lang="es-GT" b="0" i="0" dirty="0" err="1">
                <a:effectLst/>
                <a:latin typeface="Arial" panose="020B0604020202020204" pitchFamily="34" charset="0"/>
              </a:rPr>
              <a:t>estableceruna</a:t>
            </a:r>
            <a:r>
              <a:rPr lang="es-GT" b="0" i="0" dirty="0">
                <a:effectLst/>
                <a:latin typeface="Arial" panose="020B0604020202020204" pitchFamily="34" charset="0"/>
              </a:rPr>
              <a:t> tolerancia máxima de paquetes perdidos para definir la distancia máxima a la que </a:t>
            </a:r>
            <a:r>
              <a:rPr lang="es-GT" b="0" i="0" dirty="0" err="1">
                <a:effectLst/>
                <a:latin typeface="Arial" panose="020B0604020202020204" pitchFamily="34" charset="0"/>
              </a:rPr>
              <a:t>puedenestar</a:t>
            </a:r>
            <a:r>
              <a:rPr lang="es-GT" b="0" i="0" dirty="0">
                <a:effectLst/>
                <a:latin typeface="Arial" panose="020B0604020202020204" pitchFamily="34" charset="0"/>
              </a:rPr>
              <a:t> los robots.</a:t>
            </a:r>
          </a:p>
          <a:p>
            <a:endParaRPr lang="es-GT" b="0" i="0" dirty="0">
              <a:effectLst/>
              <a:latin typeface="Arial" panose="020B0604020202020204" pitchFamily="34" charset="0"/>
            </a:endParaRPr>
          </a:p>
          <a:p>
            <a:r>
              <a:rPr lang="es-GT" b="0" i="0" dirty="0">
                <a:effectLst/>
                <a:latin typeface="Arial" panose="020B0604020202020204" pitchFamily="34" charset="0"/>
              </a:rPr>
              <a:t>El proceso consiste en el envío de un mensaje y que el receptor lo procese para leerlo y comparar si es el mensaje correcto. Una vez confirmado el mensaje, se responde con una palabra de confirmación para terminar una vuelta. El tiempo de ida y vuelta comienza desde que se envió el primer paquete hasta que se recibe la palabra de confirmación. En el caso que se pierda el paquete en la transmisión, existe un temporizador que al llegar a cero se reenvía el mensaje; el tiempo de la retransmisión también se considera en el tiempo de ida y vuelta y el paquete que nunca llegó se considera como un paquete perdido. Se realizaron dos mil corridas para calcular el tiempo de ida y vuelta a distintas distancias.</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32</a:t>
            </a:fld>
            <a:endParaRPr lang="es-GT"/>
          </a:p>
        </p:txBody>
      </p:sp>
    </p:spTree>
    <p:extLst>
      <p:ext uri="{BB962C8B-B14F-4D97-AF65-F5344CB8AC3E}">
        <p14:creationId xmlns:p14="http://schemas.microsoft.com/office/powerpoint/2010/main" val="4001432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b="0" i="0" dirty="0">
                <a:effectLst/>
                <a:latin typeface="Arial" panose="020B0604020202020204" pitchFamily="34" charset="0"/>
              </a:rPr>
              <a:t>Entonces la medición del consumo energético se basa en determinar la corriente demandada por el microcontrolador para comunicarse con el transceptor y enviar y recibir paquetes. Se implementó el circuito de la Figura 28 en el cual se mide el diferencial de potencial en la resistencia de 10Ωy mediante la ecuación:</a:t>
            </a:r>
          </a:p>
          <a:p>
            <a:endParaRPr lang="es-GT" b="0" i="0" dirty="0">
              <a:effectLst/>
              <a:latin typeface="Arial" panose="020B0604020202020204" pitchFamily="34" charset="0"/>
            </a:endParaRPr>
          </a:p>
          <a:p>
            <a:r>
              <a:rPr lang="es-GT" b="0" i="0" dirty="0">
                <a:effectLst/>
                <a:latin typeface="Arial" panose="020B0604020202020204" pitchFamily="34" charset="0"/>
              </a:rPr>
              <a:t>V=I∗R</a:t>
            </a:r>
          </a:p>
          <a:p>
            <a:endParaRPr lang="es-GT" b="0" i="0" dirty="0">
              <a:effectLst/>
              <a:latin typeface="Arial" panose="020B0604020202020204" pitchFamily="34" charset="0"/>
            </a:endParaRPr>
          </a:p>
          <a:p>
            <a:r>
              <a:rPr lang="es-GT" b="0" i="0" dirty="0">
                <a:effectLst/>
                <a:latin typeface="Arial" panose="020B0604020202020204" pitchFamily="34" charset="0"/>
              </a:rPr>
              <a:t>Se despeja para la corriente (I) y se calcula con el diferencial de potencial medido y la resistencia de 10Ω</a:t>
            </a:r>
            <a:br>
              <a:rPr lang="es-GT" dirty="0"/>
            </a:br>
            <a:endParaRPr lang="es-GT" dirty="0"/>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33</a:t>
            </a:fld>
            <a:endParaRPr lang="es-GT"/>
          </a:p>
        </p:txBody>
      </p:sp>
    </p:spTree>
    <p:extLst>
      <p:ext uri="{BB962C8B-B14F-4D97-AF65-F5344CB8AC3E}">
        <p14:creationId xmlns:p14="http://schemas.microsoft.com/office/powerpoint/2010/main" val="182083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34</a:t>
            </a:fld>
            <a:endParaRPr lang="es-GT"/>
          </a:p>
        </p:txBody>
      </p:sp>
    </p:spTree>
    <p:extLst>
      <p:ext uri="{BB962C8B-B14F-4D97-AF65-F5344CB8AC3E}">
        <p14:creationId xmlns:p14="http://schemas.microsoft.com/office/powerpoint/2010/main" val="3097641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b="0" i="0" dirty="0">
                <a:effectLst/>
                <a:latin typeface="Arial" panose="020B0604020202020204" pitchFamily="34" charset="0"/>
              </a:rPr>
              <a:t>la velocidad con mayor porcentaje está entre 140 y160 kbps que se encuentra muy por debajo de los 250 kbps de la teoría. </a:t>
            </a:r>
            <a:r>
              <a:rPr lang="es-GT" b="0" i="0" dirty="0" err="1">
                <a:effectLst/>
                <a:latin typeface="Arial" panose="020B0604020202020204" pitchFamily="34" charset="0"/>
              </a:rPr>
              <a:t>Adicionalmente,esta</a:t>
            </a:r>
            <a:r>
              <a:rPr lang="es-GT" b="0" i="0" dirty="0">
                <a:effectLst/>
                <a:latin typeface="Arial" panose="020B0604020202020204" pitchFamily="34" charset="0"/>
              </a:rPr>
              <a:t> velocidad equivale al 91.75 % con una dispersión baja. La tasa de transferencia efectiva promedio es igual a 141.20 kbps que para aplicaciones de robótica de enjambre es suficiente.</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36</a:t>
            </a:fld>
            <a:endParaRPr lang="es-GT"/>
          </a:p>
        </p:txBody>
      </p:sp>
    </p:spTree>
    <p:extLst>
      <p:ext uri="{BB962C8B-B14F-4D97-AF65-F5344CB8AC3E}">
        <p14:creationId xmlns:p14="http://schemas.microsoft.com/office/powerpoint/2010/main" val="3593296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cada</a:t>
            </a:r>
            <a:r>
              <a:rPr lang="en-US" dirty="0"/>
              <a:t> una de las </a:t>
            </a:r>
            <a:r>
              <a:rPr lang="en-US" dirty="0" err="1"/>
              <a:t>tres</a:t>
            </a:r>
            <a:r>
              <a:rPr lang="en-US" dirty="0"/>
              <a:t> </a:t>
            </a:r>
            <a:r>
              <a:rPr lang="en-US" dirty="0" err="1"/>
              <a:t>mediciones</a:t>
            </a:r>
            <a:r>
              <a:rPr lang="en-US" dirty="0"/>
              <a:t> </a:t>
            </a:r>
            <a:r>
              <a:rPr lang="en-US" dirty="0" err="1"/>
              <a:t>realizadas</a:t>
            </a:r>
            <a:r>
              <a:rPr lang="en-US" dirty="0"/>
              <a:t> se </a:t>
            </a:r>
            <a:r>
              <a:rPr lang="en-US" dirty="0" err="1"/>
              <a:t>ejecutaron</a:t>
            </a:r>
            <a:r>
              <a:rPr lang="en-US" dirty="0"/>
              <a:t> 2000 </a:t>
            </a:r>
            <a:r>
              <a:rPr lang="en-US" dirty="0" err="1"/>
              <a:t>iteraciones</a:t>
            </a:r>
            <a:r>
              <a:rPr lang="en-US" dirty="0"/>
              <a:t>. Los </a:t>
            </a:r>
            <a:r>
              <a:rPr lang="en-US" dirty="0" err="1"/>
              <a:t>resultados</a:t>
            </a:r>
            <a:r>
              <a:rPr lang="en-US" dirty="0"/>
              <a:t> </a:t>
            </a:r>
            <a:r>
              <a:rPr lang="en-US" dirty="0" err="1"/>
              <a:t>obtenidos</a:t>
            </a:r>
            <a:r>
              <a:rPr lang="en-US" dirty="0"/>
              <a:t> </a:t>
            </a:r>
            <a:r>
              <a:rPr lang="en-US" dirty="0" err="1"/>
              <a:t>fueron</a:t>
            </a:r>
            <a:r>
              <a:rPr lang="en-US" dirty="0"/>
              <a:t> los </a:t>
            </a:r>
            <a:r>
              <a:rPr lang="en-US" dirty="0" err="1"/>
              <a:t>siguientes</a:t>
            </a:r>
            <a:r>
              <a:rPr lang="en-US" dirty="0"/>
              <a:t> [</a:t>
            </a:r>
            <a:r>
              <a:rPr lang="en-US" dirty="0" err="1"/>
              <a:t>ver</a:t>
            </a:r>
            <a:r>
              <a:rPr lang="en-US" dirty="0"/>
              <a:t> </a:t>
            </a:r>
            <a:r>
              <a:rPr lang="en-US" dirty="0" err="1"/>
              <a:t>tabla</a:t>
            </a:r>
            <a:r>
              <a:rPr lang="en-US" dirty="0"/>
              <a:t>] para una </a:t>
            </a:r>
            <a:r>
              <a:rPr lang="en-US" dirty="0" err="1"/>
              <a:t>distancia</a:t>
            </a:r>
            <a:r>
              <a:rPr lang="en-US" dirty="0"/>
              <a:t> …….. Se </a:t>
            </a:r>
            <a:r>
              <a:rPr lang="en-US" dirty="0" err="1"/>
              <a:t>obtuvo</a:t>
            </a:r>
            <a:r>
              <a:rPr lang="en-US" dirty="0"/>
              <a:t> un RTT </a:t>
            </a:r>
            <a:r>
              <a:rPr lang="en-US" dirty="0" err="1"/>
              <a:t>promedio</a:t>
            </a:r>
            <a:r>
              <a:rPr lang="en-US" dirty="0"/>
              <a:t> de ……… la Perdida de </a:t>
            </a:r>
            <a:r>
              <a:rPr lang="en-US" dirty="0" err="1"/>
              <a:t>paquete</a:t>
            </a:r>
            <a:r>
              <a:rPr lang="en-US" dirty="0"/>
              <a:t> </a:t>
            </a:r>
            <a:r>
              <a:rPr lang="en-US" dirty="0" err="1"/>
              <a:t>ocurrió</a:t>
            </a:r>
            <a:r>
              <a:rPr lang="en-US" dirty="0"/>
              <a:t> </a:t>
            </a:r>
            <a:r>
              <a:rPr lang="en-US" dirty="0" err="1"/>
              <a:t>porque</a:t>
            </a:r>
            <a:r>
              <a:rPr lang="en-US" dirty="0"/>
              <a:t> </a:t>
            </a:r>
            <a:r>
              <a:rPr lang="en-US" dirty="0" err="1"/>
              <a:t>el</a:t>
            </a:r>
            <a:r>
              <a:rPr lang="en-US" dirty="0"/>
              <a:t> </a:t>
            </a:r>
            <a:r>
              <a:rPr lang="en-US" dirty="0" err="1"/>
              <a:t>microcontrolador</a:t>
            </a:r>
            <a:r>
              <a:rPr lang="en-US" dirty="0"/>
              <a:t> </a:t>
            </a:r>
            <a:r>
              <a:rPr lang="en-US" dirty="0" err="1"/>
              <a:t>respondió</a:t>
            </a:r>
            <a:r>
              <a:rPr lang="en-US" dirty="0"/>
              <a:t> que </a:t>
            </a:r>
            <a:r>
              <a:rPr lang="en-US" dirty="0" err="1"/>
              <a:t>el</a:t>
            </a:r>
            <a:r>
              <a:rPr lang="en-US" dirty="0"/>
              <a:t> mensajes recibido </a:t>
            </a:r>
            <a:r>
              <a:rPr lang="en-US" dirty="0" err="1"/>
              <a:t>fue</a:t>
            </a:r>
            <a:r>
              <a:rPr lang="en-US" dirty="0"/>
              <a:t> </a:t>
            </a:r>
            <a:r>
              <a:rPr lang="en-US" dirty="0" err="1"/>
              <a:t>incorrecto</a:t>
            </a:r>
            <a:r>
              <a:rPr lang="en-US" dirty="0"/>
              <a:t> o </a:t>
            </a:r>
            <a:r>
              <a:rPr lang="en-US" dirty="0" err="1"/>
              <a:t>porque</a:t>
            </a:r>
            <a:r>
              <a:rPr lang="en-US" dirty="0"/>
              <a:t> </a:t>
            </a:r>
            <a:r>
              <a:rPr lang="en-US" dirty="0" err="1"/>
              <a:t>el</a:t>
            </a:r>
            <a:r>
              <a:rPr lang="en-US" dirty="0"/>
              <a:t> </a:t>
            </a:r>
            <a:r>
              <a:rPr lang="en-US" dirty="0" err="1"/>
              <a:t>temporizador</a:t>
            </a:r>
            <a:r>
              <a:rPr lang="en-US" dirty="0"/>
              <a:t> </a:t>
            </a:r>
            <a:r>
              <a:rPr lang="en-US" dirty="0" err="1"/>
              <a:t>en</a:t>
            </a:r>
            <a:r>
              <a:rPr lang="en-US" dirty="0"/>
              <a:t> </a:t>
            </a:r>
            <a:r>
              <a:rPr lang="en-US" dirty="0" err="1"/>
              <a:t>el</a:t>
            </a:r>
            <a:r>
              <a:rPr lang="en-US" dirty="0"/>
              <a:t> </a:t>
            </a:r>
            <a:r>
              <a:rPr lang="en-US" dirty="0" err="1"/>
              <a:t>emisor</a:t>
            </a:r>
            <a:r>
              <a:rPr lang="en-US" dirty="0"/>
              <a:t> </a:t>
            </a:r>
            <a:r>
              <a:rPr lang="en-US" dirty="0" err="1"/>
              <a:t>llego</a:t>
            </a:r>
            <a:r>
              <a:rPr lang="en-US" dirty="0"/>
              <a:t> a cero e </a:t>
            </a:r>
            <a:r>
              <a:rPr lang="en-US" dirty="0" err="1"/>
              <a:t>hizo</a:t>
            </a:r>
            <a:r>
              <a:rPr lang="en-US" dirty="0"/>
              <a:t> </a:t>
            </a:r>
            <a:r>
              <a:rPr lang="en-US" dirty="0" err="1"/>
              <a:t>el</a:t>
            </a:r>
            <a:r>
              <a:rPr lang="en-US" dirty="0"/>
              <a:t> </a:t>
            </a:r>
            <a:r>
              <a:rPr lang="en-US" dirty="0" err="1"/>
              <a:t>supuesto</a:t>
            </a:r>
            <a:r>
              <a:rPr lang="en-US" dirty="0"/>
              <a:t> que se </a:t>
            </a:r>
            <a:r>
              <a:rPr lang="en-US" dirty="0" err="1"/>
              <a:t>perdió</a:t>
            </a:r>
            <a:r>
              <a:rPr lang="en-US" dirty="0"/>
              <a:t> </a:t>
            </a:r>
            <a:r>
              <a:rPr lang="en-US" dirty="0" err="1"/>
              <a:t>el</a:t>
            </a:r>
            <a:r>
              <a:rPr lang="en-US" dirty="0"/>
              <a:t> </a:t>
            </a:r>
            <a:r>
              <a:rPr lang="en-US" dirty="0" err="1"/>
              <a:t>paquete</a:t>
            </a:r>
            <a:r>
              <a:rPr lang="en-US" dirty="0"/>
              <a:t>. El </a:t>
            </a:r>
            <a:r>
              <a:rPr lang="en-US" dirty="0" err="1"/>
              <a:t>tiempo</a:t>
            </a:r>
            <a:r>
              <a:rPr lang="en-US" dirty="0"/>
              <a:t> de </a:t>
            </a:r>
            <a:r>
              <a:rPr lang="en-US" dirty="0" err="1"/>
              <a:t>ida</a:t>
            </a:r>
            <a:r>
              <a:rPr lang="en-US" dirty="0"/>
              <a:t> y Vuelta de 9.7466 </a:t>
            </a:r>
            <a:r>
              <a:rPr lang="en-US" dirty="0" err="1"/>
              <a:t>ms</a:t>
            </a:r>
            <a:r>
              <a:rPr lang="en-US" dirty="0"/>
              <a:t> </a:t>
            </a:r>
            <a:r>
              <a:rPr lang="en-US" dirty="0" err="1"/>
              <a:t>cumple</a:t>
            </a:r>
            <a:r>
              <a:rPr lang="en-US" dirty="0"/>
              <a:t> con un </a:t>
            </a:r>
            <a:r>
              <a:rPr lang="en-US" dirty="0" err="1"/>
              <a:t>ciclo</a:t>
            </a:r>
            <a:r>
              <a:rPr lang="en-US" dirty="0"/>
              <a:t> </a:t>
            </a:r>
            <a:r>
              <a:rPr lang="en-US" dirty="0" err="1"/>
              <a:t>efectivo</a:t>
            </a:r>
            <a:r>
              <a:rPr lang="en-US" dirty="0"/>
              <a:t> de 10%. (10 mensajes de transmission y 12 mensajes de </a:t>
            </a:r>
            <a:r>
              <a:rPr lang="en-US" dirty="0" err="1"/>
              <a:t>recepción</a:t>
            </a:r>
            <a:r>
              <a:rPr lang="en-US" dirty="0"/>
              <a:t>)</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37</a:t>
            </a:fld>
            <a:endParaRPr lang="es-GT"/>
          </a:p>
        </p:txBody>
      </p:sp>
    </p:spTree>
    <p:extLst>
      <p:ext uri="{BB962C8B-B14F-4D97-AF65-F5344CB8AC3E}">
        <p14:creationId xmlns:p14="http://schemas.microsoft.com/office/powerpoint/2010/main" val="4245719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noProof="0" dirty="0"/>
              <a:t>Con la ecuación de la ley de ohm despejada para la corriente se determine la corriente para cada vez que ocurre una </a:t>
            </a:r>
            <a:r>
              <a:rPr lang="es-GT" noProof="0" dirty="0" err="1"/>
              <a:t>transmission</a:t>
            </a:r>
            <a:r>
              <a:rPr lang="es-GT" noProof="0" dirty="0"/>
              <a:t> o recepción. Se obtiene que para la recepción son 220mV dividido 10 </a:t>
            </a:r>
            <a:r>
              <a:rPr lang="es-GT" noProof="0" dirty="0" err="1"/>
              <a:t>ohms</a:t>
            </a:r>
            <a:r>
              <a:rPr lang="es-GT" noProof="0" dirty="0"/>
              <a:t> = 22mA durante 220 </a:t>
            </a:r>
            <a:r>
              <a:rPr lang="es-GT" noProof="0" dirty="0" err="1"/>
              <a:t>us</a:t>
            </a:r>
            <a:r>
              <a:rPr lang="es-GT" noProof="0" dirty="0"/>
              <a:t> o 0.220 ms y para la transmisión se tiene 27mA durante 250us o 0.250ms. Eso significa que en la recepción se tiene 4.84 mA*ms y en la transmisión se tiene 6.75 mA*ms. Con esta información se puede buscar una batería de 3.3V con la capacidad necesaria que cumpla con el tiempo necesario para cierta aplicación. Por ejemplo, en una red de dos nodos, utilizando los cuatro servicios desarrollados se tiene para 1 segundo 10 mensajes de transmisión (9 de sincronización y 1 de si sigue conectado), 12 mensajes de recepción (9 de sincronización, 1 latido, 1 preguntando si sigo conectado y 1 de actualización).  Para una hora 36000 mensajes de transmisión y 43200 mensajes de recepción que equivalen a 243000 mA*ms y 209088 mA*ms, respectivamente. En total 452088 mA*ms o 0.12558 mAh</a:t>
            </a:r>
          </a:p>
        </p:txBody>
      </p:sp>
      <p:sp>
        <p:nvSpPr>
          <p:cNvPr id="4" name="Slide Number Placeholder 3"/>
          <p:cNvSpPr>
            <a:spLocks noGrp="1"/>
          </p:cNvSpPr>
          <p:nvPr>
            <p:ph type="sldNum" sz="quarter" idx="5"/>
          </p:nvPr>
        </p:nvSpPr>
        <p:spPr/>
        <p:txBody>
          <a:bodyPr/>
          <a:lstStyle/>
          <a:p>
            <a:fld id="{4EB52C07-99B5-4DA9-B782-01BF8AC5E71D}" type="slidenum">
              <a:rPr lang="es-GT" smtClean="0"/>
              <a:t>38</a:t>
            </a:fld>
            <a:endParaRPr lang="es-GT"/>
          </a:p>
        </p:txBody>
      </p:sp>
    </p:spTree>
    <p:extLst>
      <p:ext uri="{BB962C8B-B14F-4D97-AF65-F5344CB8AC3E}">
        <p14:creationId xmlns:p14="http://schemas.microsoft.com/office/powerpoint/2010/main" val="292542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noProof="0" dirty="0"/>
              <a:t>Por ejemplo, en una red de dos nodos, utilizando los cuatro servicios desarrollados se tiene para 1 segundo 10 mensajes de transmisión (9 de sincronización y 1 de si sigue conectado), 12 mensajes de recepción (9 de sincronización, 1 latido, 1 preguntando si sigo conectado y 1 de actualización).  Para una hora 36000 mensajes de transmisión y 43200 mensajes de recepción que equivalen a 243000 mA*ms y 209088 mA*ms, respectivamente. En total 452088 mA*ms o 0.12558 mAh</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39</a:t>
            </a:fld>
            <a:endParaRPr lang="es-GT"/>
          </a:p>
        </p:txBody>
      </p:sp>
    </p:spTree>
    <p:extLst>
      <p:ext uri="{BB962C8B-B14F-4D97-AF65-F5344CB8AC3E}">
        <p14:creationId xmlns:p14="http://schemas.microsoft.com/office/powerpoint/2010/main" val="2347907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sz="1200" dirty="0"/>
              <a:t>Se determinó la efectividad de los servicios desarrollados para el sistema de comunicación en un espacio de dimensiones de la mesa de pruebas de la UVG. El servicio de asociación a una nueva red tuvo un éxito de 99.95% en dos mil iteraciones, el servicio de sincronización de mensajes tuvo un éxito de 100.00% en dos mil iteraciones, el servicio de revisión de los nodos conectados a la red tuvo un éxito de 99.95% en dos mil iteraciones y el servicio de elección de nuevo coordinador tuvo un éxito de 88.00% en cien interacciones.</a:t>
            </a:r>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41</a:t>
            </a:fld>
            <a:endParaRPr lang="es-GT"/>
          </a:p>
        </p:txBody>
      </p:sp>
    </p:spTree>
    <p:extLst>
      <p:ext uri="{BB962C8B-B14F-4D97-AF65-F5344CB8AC3E}">
        <p14:creationId xmlns:p14="http://schemas.microsoft.com/office/powerpoint/2010/main" val="295200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b="0" i="0" dirty="0">
                <a:effectLst/>
                <a:latin typeface="Arial" panose="020B0604020202020204" pitchFamily="34" charset="0"/>
              </a:rPr>
              <a:t>El alcance de este trabajo abarcó investigar las distintas topologías y tecnologías para poder compararlas y definir las más adecuadas para aplicaciones de robótica de enjambre. La deliberación de la tecnología y topología se realizó únicamente por un proceso de investigación y comparación para implementar físicamente la opción más adecuada. Además, este trabajo se centró en el diseño e implementación de la red basada en la topología y tecnología seleccionada para tener como resultado una estructura que se puede utilizar para un sistema de comunicación. El diseño de la red abarcó crear una librería completa para manejar el transceptor seleccionado y tener todos los servicios necesarios para que los problemas que se presenten en la red relacionados a las características de robótica de enjambre: robustez, </a:t>
            </a:r>
            <a:r>
              <a:rPr lang="es-GT" b="0" i="0" dirty="0" err="1">
                <a:effectLst/>
                <a:latin typeface="Arial" panose="020B0604020202020204" pitchFamily="34" charset="0"/>
              </a:rPr>
              <a:t>auto-organización</a:t>
            </a:r>
            <a:r>
              <a:rPr lang="es-GT" b="0" i="0" dirty="0">
                <a:effectLst/>
                <a:latin typeface="Arial" panose="020B0604020202020204" pitchFamily="34" charset="0"/>
              </a:rPr>
              <a:t> y escalabilidad; se resuelvan automáticamente en la red sin necesidad de resolver el problema reiniciando manualmente o reprogramando los microcontroladores</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6</a:t>
            </a:fld>
            <a:endParaRPr lang="es-GT"/>
          </a:p>
        </p:txBody>
      </p:sp>
    </p:spTree>
    <p:extLst>
      <p:ext uri="{BB962C8B-B14F-4D97-AF65-F5344CB8AC3E}">
        <p14:creationId xmlns:p14="http://schemas.microsoft.com/office/powerpoint/2010/main" val="80049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Es el estudio de cómo puede diseñarse un conjunto de robots para conseguir un comportamiento colectivo como resultado de una interacción local entre ellos y con el entorno.</a:t>
            </a:r>
          </a:p>
          <a:p>
            <a:endParaRPr lang="es-GT" b="0" i="0" dirty="0">
              <a:effectLst/>
              <a:latin typeface="Arial" panose="020B0604020202020204" pitchFamily="34" charset="0"/>
            </a:endParaRPr>
          </a:p>
          <a:p>
            <a:r>
              <a:rPr lang="es-GT" b="0" i="0" dirty="0">
                <a:effectLst/>
                <a:latin typeface="Arial" panose="020B0604020202020204" pitchFamily="34" charset="0"/>
              </a:rPr>
              <a:t>El comportamiento colectivo de los robots resultan de una interacción local entre ellos y con el entorno. El diseño de robots de enjambre es guiado por los principios de la inteligencia de enjambre. Estos principios promueven la realización de sistemas que son tolerantes a las fallas, escalables y flexibles.</a:t>
            </a:r>
          </a:p>
          <a:p>
            <a:r>
              <a:rPr lang="es-GT" b="0" i="0" dirty="0">
                <a:effectLst/>
                <a:latin typeface="Arial" panose="020B0604020202020204" pitchFamily="34" charset="0"/>
              </a:rPr>
              <a:t>La robótica de enjambre es tolerante a fallas debido a que se desarrollan sistemas en los que la perdida de un individuo no significa la falla del enjambre completo. Además, es escalable por los sensores locales y la comunicación ya que los robots continuarán comunicándose con aproximadamente la misma cantidad de compañeros a pesar de que un robot sea removido. Finalmente, la </a:t>
            </a:r>
            <a:r>
              <a:rPr lang="es-GT" b="0" i="0" dirty="0" err="1">
                <a:effectLst/>
                <a:latin typeface="Arial" panose="020B0604020202020204" pitchFamily="34" charset="0"/>
              </a:rPr>
              <a:t>auto-organización</a:t>
            </a:r>
            <a:r>
              <a:rPr lang="es-GT" b="0" i="0" dirty="0">
                <a:effectLst/>
                <a:latin typeface="Arial" panose="020B0604020202020204" pitchFamily="34" charset="0"/>
              </a:rPr>
              <a:t> recae en la distribución y la natural organización propia de la robótica de enjambre: en enjambre, los robots se posicionan a ellos mismos dinámicamente en las distintas tareas para cumplir con los requisitos del ambiente y las condiciones de operación. Por eso los robots operan de forma básica utilizando los sensores y comunicándose entre ellos para no depender un infraestructura preexistente o alguna información global</a:t>
            </a:r>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7</a:t>
            </a:fld>
            <a:endParaRPr lang="es-GT"/>
          </a:p>
        </p:txBody>
      </p:sp>
    </p:spTree>
    <p:extLst>
      <p:ext uri="{BB962C8B-B14F-4D97-AF65-F5344CB8AC3E}">
        <p14:creationId xmlns:p14="http://schemas.microsoft.com/office/powerpoint/2010/main" val="414844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 En la infraestructura de la red el servidor es el encargado de consolidar la información recibida de los clientes al tener un </a:t>
            </a:r>
            <a:r>
              <a:rPr lang="es-GT" dirty="0" err="1"/>
              <a:t>hub</a:t>
            </a:r>
            <a:r>
              <a:rPr lang="es-GT" dirty="0"/>
              <a:t> en común para todos. Una vez conectados los clientes todos los recursos están a disposición de ellos a través del servidor.</a:t>
            </a:r>
          </a:p>
          <a:p>
            <a:endParaRPr lang="es-GT" dirty="0"/>
          </a:p>
          <a:p>
            <a:r>
              <a:rPr lang="es-GT" dirty="0"/>
              <a:t>todos los nodos se comunican proporcionalmente por igual. Cada nodo en este tipo de red toma sus propias decisiones y el comportamiento general de la arquitectura está estimado por la acumulación de decisiones realizadas por cada nodo.</a:t>
            </a:r>
          </a:p>
        </p:txBody>
      </p:sp>
      <p:sp>
        <p:nvSpPr>
          <p:cNvPr id="4" name="Slide Number Placeholder 3"/>
          <p:cNvSpPr>
            <a:spLocks noGrp="1"/>
          </p:cNvSpPr>
          <p:nvPr>
            <p:ph type="sldNum" sz="quarter" idx="5"/>
          </p:nvPr>
        </p:nvSpPr>
        <p:spPr/>
        <p:txBody>
          <a:bodyPr/>
          <a:lstStyle/>
          <a:p>
            <a:fld id="{4EB52C07-99B5-4DA9-B782-01BF8AC5E71D}" type="slidenum">
              <a:rPr lang="es-GT" smtClean="0"/>
              <a:t>10</a:t>
            </a:fld>
            <a:endParaRPr lang="es-GT"/>
          </a:p>
        </p:txBody>
      </p:sp>
    </p:spTree>
    <p:extLst>
      <p:ext uri="{BB962C8B-B14F-4D97-AF65-F5344CB8AC3E}">
        <p14:creationId xmlns:p14="http://schemas.microsoft.com/office/powerpoint/2010/main" val="84519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GT" sz="1800" b="0" i="0" u="none" strike="noStrike" baseline="0" dirty="0">
                <a:latin typeface="TimesNewRomanPSMT"/>
              </a:rPr>
              <a:t>Este modelo cuenta con 7 capas pero ZigBee usa solo 4 capas con el objeto de simplificar la arquitectura para el armado de una red de baja tasa de transmisión, simple y de bajo consumo. Las 2 capas</a:t>
            </a:r>
          </a:p>
          <a:p>
            <a:pPr algn="l"/>
            <a:r>
              <a:rPr lang="es-GT" sz="1800" b="0" i="0" u="none" strike="noStrike" baseline="0" dirty="0">
                <a:latin typeface="TimesNewRomanPSMT"/>
              </a:rPr>
              <a:t>inferiores, o sea la capa física (PHY) y la capa de acceso al medio (MAC) son las definidas por el Standard IEEE 802.15.4. Las capas de red (NWK) y de aplicación (APL) se definen en ZigBee.</a:t>
            </a:r>
            <a:endParaRPr lang="es-GT" dirty="0"/>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11</a:t>
            </a:fld>
            <a:endParaRPr lang="es-GT"/>
          </a:p>
        </p:txBody>
      </p:sp>
    </p:spTree>
    <p:extLst>
      <p:ext uri="{BB962C8B-B14F-4D97-AF65-F5344CB8AC3E}">
        <p14:creationId xmlns:p14="http://schemas.microsoft.com/office/powerpoint/2010/main" val="157575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Es un estándar que define un protocolo de comunicación para baja velocidad y una red de corto alcance, pero es de bajo consumo de potencia.</a:t>
            </a:r>
          </a:p>
          <a:p>
            <a:endParaRPr lang="es-GT" dirty="0"/>
          </a:p>
          <a:p>
            <a:r>
              <a:rPr lang="es-GT" dirty="0"/>
              <a:t>desarrolla un protocolo basado en el estándar IEEE 802.15.4 para sus primeras dos capas, capa física y subcapa de acceso al medio.</a:t>
            </a:r>
          </a:p>
          <a:p>
            <a:endParaRPr lang="es-GT" dirty="0"/>
          </a:p>
          <a:p>
            <a:r>
              <a:rPr lang="es-GT" dirty="0"/>
              <a:t>El estándar define 2 tipos de dispositivos: Dispositivos de funcionalidad reducida (RFD) y dispositivos de funcionalidad completa (FFD). Un FFD en una red ZigBee puede actuar como coordinador, enrutador y dispositivos final, y puede construir una variedad de topologías. Mientras que un RFD solo puede comunicarse con un FFD</a:t>
            </a:r>
          </a:p>
        </p:txBody>
      </p:sp>
      <p:sp>
        <p:nvSpPr>
          <p:cNvPr id="4" name="Slide Number Placeholder 3"/>
          <p:cNvSpPr>
            <a:spLocks noGrp="1"/>
          </p:cNvSpPr>
          <p:nvPr>
            <p:ph type="sldNum" sz="quarter" idx="5"/>
          </p:nvPr>
        </p:nvSpPr>
        <p:spPr/>
        <p:txBody>
          <a:bodyPr/>
          <a:lstStyle/>
          <a:p>
            <a:fld id="{4EB52C07-99B5-4DA9-B782-01BF8AC5E71D}" type="slidenum">
              <a:rPr lang="es-GT" smtClean="0"/>
              <a:t>12</a:t>
            </a:fld>
            <a:endParaRPr lang="es-GT"/>
          </a:p>
        </p:txBody>
      </p:sp>
    </p:spTree>
    <p:extLst>
      <p:ext uri="{BB962C8B-B14F-4D97-AF65-F5344CB8AC3E}">
        <p14:creationId xmlns:p14="http://schemas.microsoft.com/office/powerpoint/2010/main" val="406363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Para la elección de la topología y tecnología se utilizaron las características de robótica de enjambre como criterios. Se utilizaron estos criterios para validar que conceptualmente y físicamente la red construida esté orientada hacia aplicaciones de robótica de enjambre. Las características de robótica de enjambre son: </a:t>
            </a:r>
            <a:r>
              <a:rPr lang="es-GT" dirty="0" err="1"/>
              <a:t>auto-organización</a:t>
            </a:r>
            <a:r>
              <a:rPr lang="es-GT" dirty="0"/>
              <a:t>, escalabilidad y robustez.</a:t>
            </a:r>
          </a:p>
          <a:p>
            <a:endParaRPr lang="es-GT" dirty="0"/>
          </a:p>
          <a:p>
            <a:r>
              <a:rPr lang="es-GT" dirty="0"/>
              <a:t>La </a:t>
            </a:r>
            <a:r>
              <a:rPr lang="es-GT" dirty="0" err="1"/>
              <a:t>auto-organización</a:t>
            </a:r>
            <a:r>
              <a:rPr lang="es-GT" dirty="0"/>
              <a:t> en el sistema de comunicación debe de cumplir con los principios de retroalimentación positiva, retroalimentación negativa, aleatoriedad y múltiples interacciones. La escalabilidad radica en la capacidad que tiene el sistema para crecer sin que su rendimiento se vea afectado. La robustez es importante en la robótica de enjambre porque el comportamiento de estos algoritmos radica en la multitud y si llegara a fallar algún aspecto en la red de tal manera que se pierde la naturaleza de enjambre desaparece la inteligencia de enjambre. </a:t>
            </a:r>
          </a:p>
        </p:txBody>
      </p:sp>
      <p:sp>
        <p:nvSpPr>
          <p:cNvPr id="4" name="Slide Number Placeholder 3"/>
          <p:cNvSpPr>
            <a:spLocks noGrp="1"/>
          </p:cNvSpPr>
          <p:nvPr>
            <p:ph type="sldNum" sz="quarter" idx="5"/>
          </p:nvPr>
        </p:nvSpPr>
        <p:spPr/>
        <p:txBody>
          <a:bodyPr/>
          <a:lstStyle/>
          <a:p>
            <a:fld id="{4EB52C07-99B5-4DA9-B782-01BF8AC5E71D}" type="slidenum">
              <a:rPr lang="es-GT" smtClean="0"/>
              <a:t>14</a:t>
            </a:fld>
            <a:endParaRPr lang="es-GT"/>
          </a:p>
        </p:txBody>
      </p:sp>
    </p:spTree>
    <p:extLst>
      <p:ext uri="{BB962C8B-B14F-4D97-AF65-F5344CB8AC3E}">
        <p14:creationId xmlns:p14="http://schemas.microsoft.com/office/powerpoint/2010/main" val="3441973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GT" dirty="0"/>
              <a:t>Alcance: Es la distancia que puede llegar un mensaje del punto A al punto B. Algunas técnicas empleadas en algunas topologías descentralizadas son los multisaltos permitiendo tener un mayor alcance. Mientras que en una topología centralizada los mensajes pasan por el nodo central o concentrador y el alcance depende la antena que tiene. Este aspecto se clasifica en escalabilidad. </a:t>
            </a:r>
          </a:p>
          <a:p>
            <a:endParaRPr lang="es-GT" dirty="0"/>
          </a:p>
          <a:p>
            <a:r>
              <a:rPr lang="es-GT" dirty="0"/>
              <a:t>Tolerante a colisiones: La transmisión de datos puede verse comprometida por la colisión de paquetes. La colisión de datos ocurre cuando dos o más nodos detectan transmiten al mismo tiempo y aumenta cuando existen demasiados nodos en la red. Segmentar la red, dividiéndola en grupos unidas por un puente o conmutador puede reducir la colisión y algoritmos como Carrier </a:t>
            </a:r>
            <a:r>
              <a:rPr lang="es-GT" dirty="0" err="1"/>
              <a:t>Sense</a:t>
            </a:r>
            <a:r>
              <a:rPr lang="es-GT" dirty="0"/>
              <a:t> </a:t>
            </a:r>
            <a:r>
              <a:rPr lang="es-GT" dirty="0" err="1"/>
              <a:t>Multiple</a:t>
            </a:r>
            <a:r>
              <a:rPr lang="es-GT" dirty="0"/>
              <a:t> Access/</a:t>
            </a:r>
            <a:r>
              <a:rPr lang="es-GT" dirty="0" err="1"/>
              <a:t>Collision</a:t>
            </a:r>
            <a:r>
              <a:rPr lang="es-GT" dirty="0"/>
              <a:t> </a:t>
            </a:r>
            <a:r>
              <a:rPr lang="es-GT" dirty="0" err="1"/>
              <a:t>Detection</a:t>
            </a:r>
            <a:r>
              <a:rPr lang="es-GT" dirty="0"/>
              <a:t> (CSMA/CD, por sus siglas en inglés) evitan o reducen la colisión de datos \cite{</a:t>
            </a:r>
            <a:r>
              <a:rPr lang="es-GT" dirty="0" err="1"/>
              <a:t>collision</a:t>
            </a:r>
            <a:r>
              <a:rPr lang="es-GT" dirty="0"/>
              <a:t>}. Este aspecto se clasifica en escalabilidad y robustez.    </a:t>
            </a:r>
          </a:p>
          <a:p>
            <a:endParaRPr lang="es-GT" dirty="0"/>
          </a:p>
          <a:p>
            <a:r>
              <a:rPr lang="es-GT" dirty="0"/>
              <a:t>Fiabilidad: La red se espera que funcione para lo que fue diseñada durante un tiempo determinado. Sin embargo, dependiendo de la falla, la red podría fallar completamente. Una de las fallas más críticas es punto de fallo único (SPOF, por sus siglas en inglés). Un SPOF es cuando en una red existen partes no redundantes que causan el fallo completo de la red, como un ruteador en una red </a:t>
            </a:r>
            <a:r>
              <a:rPr lang="es-GT" dirty="0" err="1"/>
              <a:t>WiFi</a:t>
            </a:r>
            <a:r>
              <a:rPr lang="es-GT" dirty="0"/>
              <a:t>. Cuando los nodos son redundantes, es decir, no presentan ningún riesgo al funcionamiento de la red como los nodos finales en una red, se pueden tener fallos sin afectar la red. Este aspecto se clasifica en robustez.</a:t>
            </a:r>
          </a:p>
          <a:p>
            <a:endParaRPr lang="es-GT" dirty="0"/>
          </a:p>
          <a:p>
            <a:r>
              <a:rPr lang="es-GT" dirty="0"/>
              <a:t>Complejidad: la dificultad que representa utilizar la topología e instalarla. Una red resulta más compleja cuando se debe de tener una infraestructura muy costosa y que requiera de herramientas muy especializadas. Este aspecto se clasifica en robustez y escalabilidad.</a:t>
            </a:r>
          </a:p>
          <a:p>
            <a:endParaRPr lang="es-GT" dirty="0"/>
          </a:p>
          <a:p>
            <a:r>
              <a:rPr lang="es-GT" dirty="0"/>
              <a:t>Flexibilidad: La capacidad que tiene la topología para ser modificada. Una red que permite agregar y retirar nodos sin muchas complicaciones resulta ser más flexible. Además, que puedan implementarse más protocolos sin que la topología sea un obstáculo. Este aspecto se clasifica en </a:t>
            </a:r>
            <a:r>
              <a:rPr lang="es-GT" dirty="0" err="1"/>
              <a:t>auto-organización</a:t>
            </a:r>
            <a:r>
              <a:rPr lang="es-GT" dirty="0"/>
              <a:t> y escalabilidad \cite{</a:t>
            </a:r>
            <a:r>
              <a:rPr lang="es-GT" dirty="0" err="1"/>
              <a:t>evaluation</a:t>
            </a:r>
            <a:r>
              <a:rPr lang="es-GT" dirty="0"/>
              <a:t>}.</a:t>
            </a:r>
          </a:p>
          <a:p>
            <a:endParaRPr lang="es-GT" dirty="0"/>
          </a:p>
          <a:p>
            <a:r>
              <a:rPr lang="es-GT" dirty="0"/>
              <a:t>Velocidad: El tiempo necesario para que un mensaje llegue a todos los miembros de la red. Una red que presente más nodos y no se pueda tener una conexión directa implica un mayor tiempo para que llegue el mensaje y una menor velocidad. Este aspecto se clasifica en escalabilidad y </a:t>
            </a:r>
            <a:r>
              <a:rPr lang="es-GT" dirty="0" err="1"/>
              <a:t>auto-organización</a:t>
            </a:r>
            <a:r>
              <a:rPr lang="es-GT" dirty="0"/>
              <a:t>.</a:t>
            </a:r>
          </a:p>
          <a:p>
            <a:endParaRPr lang="es-GT" dirty="0"/>
          </a:p>
          <a:p>
            <a:r>
              <a:rPr lang="es-GT" dirty="0"/>
              <a:t>Seguridad: La privacidad que se tiene entre el emisor y el receptor. Un sistema es más seguro si el mensaje es directo y es menos seguro si debe pasar por varios nodos hasta llegar al receptor. Este aspecto se clasifica en robustez.</a:t>
            </a:r>
          </a:p>
          <a:p>
            <a:endParaRPr lang="es-GT" dirty="0"/>
          </a:p>
          <a:p>
            <a:r>
              <a:rPr lang="es-GT" dirty="0"/>
              <a:t>Enrutamiento: La transmisión de mensajes puede volverse eficiente cuando se encuentra un camino más corto o más libre entre el emisor y el receptor. En topologías que presentan redundancia se pueden tener varias vías para que el paquete llegue a su destino, esto permite tener alternativas si se presentan rutas bloqueadas. Este aspecto se clasifica en escalabilidad y </a:t>
            </a:r>
            <a:r>
              <a:rPr lang="es-GT" dirty="0" err="1"/>
              <a:t>auto-organización</a:t>
            </a:r>
            <a:r>
              <a:rPr lang="es-GT" dirty="0"/>
              <a:t> </a:t>
            </a:r>
          </a:p>
          <a:p>
            <a:endParaRPr lang="es-GT" dirty="0"/>
          </a:p>
        </p:txBody>
      </p:sp>
      <p:sp>
        <p:nvSpPr>
          <p:cNvPr id="4" name="Slide Number Placeholder 3"/>
          <p:cNvSpPr>
            <a:spLocks noGrp="1"/>
          </p:cNvSpPr>
          <p:nvPr>
            <p:ph type="sldNum" sz="quarter" idx="5"/>
          </p:nvPr>
        </p:nvSpPr>
        <p:spPr/>
        <p:txBody>
          <a:bodyPr/>
          <a:lstStyle/>
          <a:p>
            <a:fld id="{4EB52C07-99B5-4DA9-B782-01BF8AC5E71D}" type="slidenum">
              <a:rPr lang="es-GT" smtClean="0"/>
              <a:t>15</a:t>
            </a:fld>
            <a:endParaRPr lang="es-GT"/>
          </a:p>
        </p:txBody>
      </p:sp>
    </p:spTree>
    <p:extLst>
      <p:ext uri="{BB962C8B-B14F-4D97-AF65-F5344CB8AC3E}">
        <p14:creationId xmlns:p14="http://schemas.microsoft.com/office/powerpoint/2010/main" val="49224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F02E-5482-48F5-A0F0-70BFCCD1F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GT"/>
          </a:p>
        </p:txBody>
      </p:sp>
      <p:sp>
        <p:nvSpPr>
          <p:cNvPr id="3" name="Subtitle 2">
            <a:extLst>
              <a:ext uri="{FF2B5EF4-FFF2-40B4-BE49-F238E27FC236}">
                <a16:creationId xmlns:a16="http://schemas.microsoft.com/office/drawing/2014/main" id="{EDB807C4-43D1-4642-9B77-44AE33A8F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GT"/>
          </a:p>
        </p:txBody>
      </p:sp>
      <p:sp>
        <p:nvSpPr>
          <p:cNvPr id="4" name="Date Placeholder 3">
            <a:extLst>
              <a:ext uri="{FF2B5EF4-FFF2-40B4-BE49-F238E27FC236}">
                <a16:creationId xmlns:a16="http://schemas.microsoft.com/office/drawing/2014/main" id="{DA7B8058-4256-4701-A2A2-C56A94C9089E}"/>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5" name="Footer Placeholder 4">
            <a:extLst>
              <a:ext uri="{FF2B5EF4-FFF2-40B4-BE49-F238E27FC236}">
                <a16:creationId xmlns:a16="http://schemas.microsoft.com/office/drawing/2014/main" id="{950D9C97-DB8E-4941-A530-D24A36673F89}"/>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140BE652-5B8C-441C-9D4B-1381712C3604}"/>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201735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E69A-0912-48B0-89C3-9C7DE99275FF}"/>
              </a:ext>
            </a:extLst>
          </p:cNvPr>
          <p:cNvSpPr>
            <a:spLocks noGrp="1"/>
          </p:cNvSpPr>
          <p:nvPr>
            <p:ph type="title"/>
          </p:nvPr>
        </p:nvSpPr>
        <p:spPr/>
        <p:txBody>
          <a:bodyPr/>
          <a:lstStyle/>
          <a:p>
            <a:r>
              <a:rPr lang="en-US"/>
              <a:t>Click to edit Master title style</a:t>
            </a:r>
            <a:endParaRPr lang="es-GT"/>
          </a:p>
        </p:txBody>
      </p:sp>
      <p:sp>
        <p:nvSpPr>
          <p:cNvPr id="3" name="Vertical Text Placeholder 2">
            <a:extLst>
              <a:ext uri="{FF2B5EF4-FFF2-40B4-BE49-F238E27FC236}">
                <a16:creationId xmlns:a16="http://schemas.microsoft.com/office/drawing/2014/main" id="{9DD6C773-F006-4A97-994F-A08916BCD4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42F74DE9-FC67-47E3-9C93-97D7795C0B08}"/>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5" name="Footer Placeholder 4">
            <a:extLst>
              <a:ext uri="{FF2B5EF4-FFF2-40B4-BE49-F238E27FC236}">
                <a16:creationId xmlns:a16="http://schemas.microsoft.com/office/drawing/2014/main" id="{4040F011-24D8-46B2-86FC-11556A2DF83C}"/>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66D4742B-ABB7-492E-A286-F27E5195A2A3}"/>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703519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2C5DBF-6237-44FA-A696-C2BE74826F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GT"/>
          </a:p>
        </p:txBody>
      </p:sp>
      <p:sp>
        <p:nvSpPr>
          <p:cNvPr id="3" name="Vertical Text Placeholder 2">
            <a:extLst>
              <a:ext uri="{FF2B5EF4-FFF2-40B4-BE49-F238E27FC236}">
                <a16:creationId xmlns:a16="http://schemas.microsoft.com/office/drawing/2014/main" id="{C99ADE3F-0779-4DD0-98ED-9ECF1ACA37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68F502D0-4931-4FDE-9C3B-A7843AEB779A}"/>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5" name="Footer Placeholder 4">
            <a:extLst>
              <a:ext uri="{FF2B5EF4-FFF2-40B4-BE49-F238E27FC236}">
                <a16:creationId xmlns:a16="http://schemas.microsoft.com/office/drawing/2014/main" id="{1F8422F6-D197-4B16-AC78-47E06B34B64A}"/>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E1AE5178-8DD8-45EC-B073-A05B5A3F9AB4}"/>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353846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C12F-65F0-456D-B2C9-8DB827A1819E}"/>
              </a:ext>
            </a:extLst>
          </p:cNvPr>
          <p:cNvSpPr>
            <a:spLocks noGrp="1"/>
          </p:cNvSpPr>
          <p:nvPr>
            <p:ph type="title"/>
          </p:nvPr>
        </p:nvSpPr>
        <p:spPr/>
        <p:txBody>
          <a:bodyPr/>
          <a:lstStyle/>
          <a:p>
            <a:r>
              <a:rPr lang="en-US"/>
              <a:t>Click to edit Master title style</a:t>
            </a:r>
            <a:endParaRPr lang="es-GT"/>
          </a:p>
        </p:txBody>
      </p:sp>
      <p:sp>
        <p:nvSpPr>
          <p:cNvPr id="3" name="Content Placeholder 2">
            <a:extLst>
              <a:ext uri="{FF2B5EF4-FFF2-40B4-BE49-F238E27FC236}">
                <a16:creationId xmlns:a16="http://schemas.microsoft.com/office/drawing/2014/main" id="{A1323DF5-CDF3-47F5-9028-4BC518C867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F59CF519-2B45-497F-AE8D-C4ACF9D453AE}"/>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5" name="Footer Placeholder 4">
            <a:extLst>
              <a:ext uri="{FF2B5EF4-FFF2-40B4-BE49-F238E27FC236}">
                <a16:creationId xmlns:a16="http://schemas.microsoft.com/office/drawing/2014/main" id="{6A8E4F12-6253-4B58-A18B-FB21538345AA}"/>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0D9B637C-B21F-40BE-BC01-053DD1446219}"/>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1301249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C79A-025D-4B85-8028-584D871322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GT"/>
          </a:p>
        </p:txBody>
      </p:sp>
      <p:sp>
        <p:nvSpPr>
          <p:cNvPr id="3" name="Text Placeholder 2">
            <a:extLst>
              <a:ext uri="{FF2B5EF4-FFF2-40B4-BE49-F238E27FC236}">
                <a16:creationId xmlns:a16="http://schemas.microsoft.com/office/drawing/2014/main" id="{5E68647F-725C-4205-BC1E-0C95862C29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5106A0-42FF-47F3-A964-0CDB03B6935A}"/>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5" name="Footer Placeholder 4">
            <a:extLst>
              <a:ext uri="{FF2B5EF4-FFF2-40B4-BE49-F238E27FC236}">
                <a16:creationId xmlns:a16="http://schemas.microsoft.com/office/drawing/2014/main" id="{4C75D82C-54DF-446F-9C11-074D1F79DBD8}"/>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1784A82A-ADEC-4007-BDD1-F6067BBE0968}"/>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77656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B2C4-1139-43C5-9890-45404A255EB6}"/>
              </a:ext>
            </a:extLst>
          </p:cNvPr>
          <p:cNvSpPr>
            <a:spLocks noGrp="1"/>
          </p:cNvSpPr>
          <p:nvPr>
            <p:ph type="title"/>
          </p:nvPr>
        </p:nvSpPr>
        <p:spPr/>
        <p:txBody>
          <a:bodyPr/>
          <a:lstStyle/>
          <a:p>
            <a:r>
              <a:rPr lang="en-US"/>
              <a:t>Click to edit Master title style</a:t>
            </a:r>
            <a:endParaRPr lang="es-GT"/>
          </a:p>
        </p:txBody>
      </p:sp>
      <p:sp>
        <p:nvSpPr>
          <p:cNvPr id="3" name="Content Placeholder 2">
            <a:extLst>
              <a:ext uri="{FF2B5EF4-FFF2-40B4-BE49-F238E27FC236}">
                <a16:creationId xmlns:a16="http://schemas.microsoft.com/office/drawing/2014/main" id="{62439A97-7E25-474C-9D8D-7B70545ADA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Content Placeholder 3">
            <a:extLst>
              <a:ext uri="{FF2B5EF4-FFF2-40B4-BE49-F238E27FC236}">
                <a16:creationId xmlns:a16="http://schemas.microsoft.com/office/drawing/2014/main" id="{A9A8862B-39D4-4D65-AA19-5B0149E4E8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5" name="Date Placeholder 4">
            <a:extLst>
              <a:ext uri="{FF2B5EF4-FFF2-40B4-BE49-F238E27FC236}">
                <a16:creationId xmlns:a16="http://schemas.microsoft.com/office/drawing/2014/main" id="{8828EEEE-0DDB-43EF-AE8A-8EBF63845FCE}"/>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6" name="Footer Placeholder 5">
            <a:extLst>
              <a:ext uri="{FF2B5EF4-FFF2-40B4-BE49-F238E27FC236}">
                <a16:creationId xmlns:a16="http://schemas.microsoft.com/office/drawing/2014/main" id="{AFB601F2-FBFE-45CA-A9B2-B0B7387B6BE6}"/>
              </a:ext>
            </a:extLst>
          </p:cNvPr>
          <p:cNvSpPr>
            <a:spLocks noGrp="1"/>
          </p:cNvSpPr>
          <p:nvPr>
            <p:ph type="ftr" sz="quarter" idx="11"/>
          </p:nvPr>
        </p:nvSpPr>
        <p:spPr/>
        <p:txBody>
          <a:bodyPr/>
          <a:lstStyle/>
          <a:p>
            <a:endParaRPr lang="es-GT"/>
          </a:p>
        </p:txBody>
      </p:sp>
      <p:sp>
        <p:nvSpPr>
          <p:cNvPr id="7" name="Slide Number Placeholder 6">
            <a:extLst>
              <a:ext uri="{FF2B5EF4-FFF2-40B4-BE49-F238E27FC236}">
                <a16:creationId xmlns:a16="http://schemas.microsoft.com/office/drawing/2014/main" id="{9E53A341-CD3B-405D-9113-C6F72895359F}"/>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1634128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9648-2E63-49CF-9D4F-D888704F9E61}"/>
              </a:ext>
            </a:extLst>
          </p:cNvPr>
          <p:cNvSpPr>
            <a:spLocks noGrp="1"/>
          </p:cNvSpPr>
          <p:nvPr>
            <p:ph type="title"/>
          </p:nvPr>
        </p:nvSpPr>
        <p:spPr>
          <a:xfrm>
            <a:off x="839788" y="365125"/>
            <a:ext cx="10515600" cy="1325563"/>
          </a:xfrm>
        </p:spPr>
        <p:txBody>
          <a:bodyPr/>
          <a:lstStyle/>
          <a:p>
            <a:r>
              <a:rPr lang="en-US"/>
              <a:t>Click to edit Master title style</a:t>
            </a:r>
            <a:endParaRPr lang="es-GT"/>
          </a:p>
        </p:txBody>
      </p:sp>
      <p:sp>
        <p:nvSpPr>
          <p:cNvPr id="3" name="Text Placeholder 2">
            <a:extLst>
              <a:ext uri="{FF2B5EF4-FFF2-40B4-BE49-F238E27FC236}">
                <a16:creationId xmlns:a16="http://schemas.microsoft.com/office/drawing/2014/main" id="{96529C8A-4C63-414F-9B64-931682016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465F0F-6354-421E-A868-700FAC81B6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5" name="Text Placeholder 4">
            <a:extLst>
              <a:ext uri="{FF2B5EF4-FFF2-40B4-BE49-F238E27FC236}">
                <a16:creationId xmlns:a16="http://schemas.microsoft.com/office/drawing/2014/main" id="{1C885C23-3749-4D1E-8819-D4A6548F16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54DB2-DD28-44BD-BC4D-3258BFAD8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7" name="Date Placeholder 6">
            <a:extLst>
              <a:ext uri="{FF2B5EF4-FFF2-40B4-BE49-F238E27FC236}">
                <a16:creationId xmlns:a16="http://schemas.microsoft.com/office/drawing/2014/main" id="{BE5E1F31-94A8-41E1-BDBF-50FC19BF137E}"/>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8" name="Footer Placeholder 7">
            <a:extLst>
              <a:ext uri="{FF2B5EF4-FFF2-40B4-BE49-F238E27FC236}">
                <a16:creationId xmlns:a16="http://schemas.microsoft.com/office/drawing/2014/main" id="{964BC360-2CB5-4906-8ED4-2E694975FB37}"/>
              </a:ext>
            </a:extLst>
          </p:cNvPr>
          <p:cNvSpPr>
            <a:spLocks noGrp="1"/>
          </p:cNvSpPr>
          <p:nvPr>
            <p:ph type="ftr" sz="quarter" idx="11"/>
          </p:nvPr>
        </p:nvSpPr>
        <p:spPr/>
        <p:txBody>
          <a:bodyPr/>
          <a:lstStyle/>
          <a:p>
            <a:endParaRPr lang="es-GT"/>
          </a:p>
        </p:txBody>
      </p:sp>
      <p:sp>
        <p:nvSpPr>
          <p:cNvPr id="9" name="Slide Number Placeholder 8">
            <a:extLst>
              <a:ext uri="{FF2B5EF4-FFF2-40B4-BE49-F238E27FC236}">
                <a16:creationId xmlns:a16="http://schemas.microsoft.com/office/drawing/2014/main" id="{59A93FFB-DEA6-4F9C-A963-008FD6366C0F}"/>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38632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EF48-CC7C-4773-92A0-002079B3C5CF}"/>
              </a:ext>
            </a:extLst>
          </p:cNvPr>
          <p:cNvSpPr>
            <a:spLocks noGrp="1"/>
          </p:cNvSpPr>
          <p:nvPr>
            <p:ph type="title"/>
          </p:nvPr>
        </p:nvSpPr>
        <p:spPr/>
        <p:txBody>
          <a:bodyPr/>
          <a:lstStyle/>
          <a:p>
            <a:r>
              <a:rPr lang="en-US"/>
              <a:t>Click to edit Master title style</a:t>
            </a:r>
            <a:endParaRPr lang="es-GT"/>
          </a:p>
        </p:txBody>
      </p:sp>
      <p:sp>
        <p:nvSpPr>
          <p:cNvPr id="3" name="Date Placeholder 2">
            <a:extLst>
              <a:ext uri="{FF2B5EF4-FFF2-40B4-BE49-F238E27FC236}">
                <a16:creationId xmlns:a16="http://schemas.microsoft.com/office/drawing/2014/main" id="{168AD154-AB8A-40D2-95FF-BE227DF57FA2}"/>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4" name="Footer Placeholder 3">
            <a:extLst>
              <a:ext uri="{FF2B5EF4-FFF2-40B4-BE49-F238E27FC236}">
                <a16:creationId xmlns:a16="http://schemas.microsoft.com/office/drawing/2014/main" id="{CEA5C640-A7D7-453F-814C-6422BBB8868C}"/>
              </a:ext>
            </a:extLst>
          </p:cNvPr>
          <p:cNvSpPr>
            <a:spLocks noGrp="1"/>
          </p:cNvSpPr>
          <p:nvPr>
            <p:ph type="ftr" sz="quarter" idx="11"/>
          </p:nvPr>
        </p:nvSpPr>
        <p:spPr/>
        <p:txBody>
          <a:bodyPr/>
          <a:lstStyle/>
          <a:p>
            <a:endParaRPr lang="es-GT"/>
          </a:p>
        </p:txBody>
      </p:sp>
      <p:sp>
        <p:nvSpPr>
          <p:cNvPr id="5" name="Slide Number Placeholder 4">
            <a:extLst>
              <a:ext uri="{FF2B5EF4-FFF2-40B4-BE49-F238E27FC236}">
                <a16:creationId xmlns:a16="http://schemas.microsoft.com/office/drawing/2014/main" id="{3A5A6D5D-E0C5-412D-AA8A-D6A4BA1023F6}"/>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295085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69AA0-A980-4590-A6AF-43DE423C078D}"/>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3" name="Footer Placeholder 2">
            <a:extLst>
              <a:ext uri="{FF2B5EF4-FFF2-40B4-BE49-F238E27FC236}">
                <a16:creationId xmlns:a16="http://schemas.microsoft.com/office/drawing/2014/main" id="{00E0D8DD-579C-4614-8A59-045E512BE407}"/>
              </a:ext>
            </a:extLst>
          </p:cNvPr>
          <p:cNvSpPr>
            <a:spLocks noGrp="1"/>
          </p:cNvSpPr>
          <p:nvPr>
            <p:ph type="ftr" sz="quarter" idx="11"/>
          </p:nvPr>
        </p:nvSpPr>
        <p:spPr/>
        <p:txBody>
          <a:bodyPr/>
          <a:lstStyle/>
          <a:p>
            <a:endParaRPr lang="es-GT"/>
          </a:p>
        </p:txBody>
      </p:sp>
      <p:sp>
        <p:nvSpPr>
          <p:cNvPr id="4" name="Slide Number Placeholder 3">
            <a:extLst>
              <a:ext uri="{FF2B5EF4-FFF2-40B4-BE49-F238E27FC236}">
                <a16:creationId xmlns:a16="http://schemas.microsoft.com/office/drawing/2014/main" id="{02F98626-30DC-4C40-8252-7DAD5BAFE402}"/>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410504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2D6F-2EA3-47AE-840A-A5EAECFEC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GT"/>
          </a:p>
        </p:txBody>
      </p:sp>
      <p:sp>
        <p:nvSpPr>
          <p:cNvPr id="3" name="Content Placeholder 2">
            <a:extLst>
              <a:ext uri="{FF2B5EF4-FFF2-40B4-BE49-F238E27FC236}">
                <a16:creationId xmlns:a16="http://schemas.microsoft.com/office/drawing/2014/main" id="{ECF46D28-0C4A-4354-9F62-95483FB19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Text Placeholder 3">
            <a:extLst>
              <a:ext uri="{FF2B5EF4-FFF2-40B4-BE49-F238E27FC236}">
                <a16:creationId xmlns:a16="http://schemas.microsoft.com/office/drawing/2014/main" id="{95385C0D-7075-4ACD-8C88-3F6210180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DDB54-CEDA-40B4-A5CF-53C341106D9B}"/>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6" name="Footer Placeholder 5">
            <a:extLst>
              <a:ext uri="{FF2B5EF4-FFF2-40B4-BE49-F238E27FC236}">
                <a16:creationId xmlns:a16="http://schemas.microsoft.com/office/drawing/2014/main" id="{DB6D7F4A-BEF6-400D-B566-A8C51A692F8E}"/>
              </a:ext>
            </a:extLst>
          </p:cNvPr>
          <p:cNvSpPr>
            <a:spLocks noGrp="1"/>
          </p:cNvSpPr>
          <p:nvPr>
            <p:ph type="ftr" sz="quarter" idx="11"/>
          </p:nvPr>
        </p:nvSpPr>
        <p:spPr/>
        <p:txBody>
          <a:bodyPr/>
          <a:lstStyle/>
          <a:p>
            <a:endParaRPr lang="es-GT"/>
          </a:p>
        </p:txBody>
      </p:sp>
      <p:sp>
        <p:nvSpPr>
          <p:cNvPr id="7" name="Slide Number Placeholder 6">
            <a:extLst>
              <a:ext uri="{FF2B5EF4-FFF2-40B4-BE49-F238E27FC236}">
                <a16:creationId xmlns:a16="http://schemas.microsoft.com/office/drawing/2014/main" id="{503E32FA-32DA-4876-8BA3-BE073ADA7484}"/>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386249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29F0-AC14-461C-9FE4-F65136046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GT"/>
          </a:p>
        </p:txBody>
      </p:sp>
      <p:sp>
        <p:nvSpPr>
          <p:cNvPr id="3" name="Picture Placeholder 2">
            <a:extLst>
              <a:ext uri="{FF2B5EF4-FFF2-40B4-BE49-F238E27FC236}">
                <a16:creationId xmlns:a16="http://schemas.microsoft.com/office/drawing/2014/main" id="{20FCD7EE-53C2-4032-A3DB-6878870DC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Text Placeholder 3">
            <a:extLst>
              <a:ext uri="{FF2B5EF4-FFF2-40B4-BE49-F238E27FC236}">
                <a16:creationId xmlns:a16="http://schemas.microsoft.com/office/drawing/2014/main" id="{65CECFB8-0C82-43D0-90C3-918BF0886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3017F-7360-481F-8557-6A19FA42103A}"/>
              </a:ext>
            </a:extLst>
          </p:cNvPr>
          <p:cNvSpPr>
            <a:spLocks noGrp="1"/>
          </p:cNvSpPr>
          <p:nvPr>
            <p:ph type="dt" sz="half" idx="10"/>
          </p:nvPr>
        </p:nvSpPr>
        <p:spPr/>
        <p:txBody>
          <a:bodyPr/>
          <a:lstStyle/>
          <a:p>
            <a:fld id="{F7BC7F41-F25E-450E-99AB-1B20517045A3}" type="datetimeFigureOut">
              <a:rPr lang="es-GT" smtClean="0"/>
              <a:t>4/01/2022</a:t>
            </a:fld>
            <a:endParaRPr lang="es-GT"/>
          </a:p>
        </p:txBody>
      </p:sp>
      <p:sp>
        <p:nvSpPr>
          <p:cNvPr id="6" name="Footer Placeholder 5">
            <a:extLst>
              <a:ext uri="{FF2B5EF4-FFF2-40B4-BE49-F238E27FC236}">
                <a16:creationId xmlns:a16="http://schemas.microsoft.com/office/drawing/2014/main" id="{B28CA16D-5169-44B3-8D07-0E948C5E1324}"/>
              </a:ext>
            </a:extLst>
          </p:cNvPr>
          <p:cNvSpPr>
            <a:spLocks noGrp="1"/>
          </p:cNvSpPr>
          <p:nvPr>
            <p:ph type="ftr" sz="quarter" idx="11"/>
          </p:nvPr>
        </p:nvSpPr>
        <p:spPr/>
        <p:txBody>
          <a:bodyPr/>
          <a:lstStyle/>
          <a:p>
            <a:endParaRPr lang="es-GT"/>
          </a:p>
        </p:txBody>
      </p:sp>
      <p:sp>
        <p:nvSpPr>
          <p:cNvPr id="7" name="Slide Number Placeholder 6">
            <a:extLst>
              <a:ext uri="{FF2B5EF4-FFF2-40B4-BE49-F238E27FC236}">
                <a16:creationId xmlns:a16="http://schemas.microsoft.com/office/drawing/2014/main" id="{78E02D23-0008-4943-821A-33AB2A99C9A5}"/>
              </a:ext>
            </a:extLst>
          </p:cNvPr>
          <p:cNvSpPr>
            <a:spLocks noGrp="1"/>
          </p:cNvSpPr>
          <p:nvPr>
            <p:ph type="sldNum" sz="quarter" idx="12"/>
          </p:nvPr>
        </p:nvSpPr>
        <p:spPr/>
        <p:txBody>
          <a:bodyPr/>
          <a:lstStyle/>
          <a:p>
            <a:fld id="{BDF34E27-A9F5-4AE2-BAA5-EFD817F62FC0}" type="slidenum">
              <a:rPr lang="es-GT" smtClean="0"/>
              <a:t>‹#›</a:t>
            </a:fld>
            <a:endParaRPr lang="es-GT"/>
          </a:p>
        </p:txBody>
      </p:sp>
    </p:spTree>
    <p:extLst>
      <p:ext uri="{BB962C8B-B14F-4D97-AF65-F5344CB8AC3E}">
        <p14:creationId xmlns:p14="http://schemas.microsoft.com/office/powerpoint/2010/main" val="4177336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6568A-A831-40DB-B528-683683E18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GT"/>
          </a:p>
        </p:txBody>
      </p:sp>
      <p:sp>
        <p:nvSpPr>
          <p:cNvPr id="3" name="Text Placeholder 2">
            <a:extLst>
              <a:ext uri="{FF2B5EF4-FFF2-40B4-BE49-F238E27FC236}">
                <a16:creationId xmlns:a16="http://schemas.microsoft.com/office/drawing/2014/main" id="{657CEFEA-A796-4710-B9FF-1BA788C77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F290C473-AD37-418C-B7E4-FE6EACFC9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C7F41-F25E-450E-99AB-1B20517045A3}" type="datetimeFigureOut">
              <a:rPr lang="es-GT" smtClean="0"/>
              <a:t>4/01/2022</a:t>
            </a:fld>
            <a:endParaRPr lang="es-GT"/>
          </a:p>
        </p:txBody>
      </p:sp>
      <p:sp>
        <p:nvSpPr>
          <p:cNvPr id="5" name="Footer Placeholder 4">
            <a:extLst>
              <a:ext uri="{FF2B5EF4-FFF2-40B4-BE49-F238E27FC236}">
                <a16:creationId xmlns:a16="http://schemas.microsoft.com/office/drawing/2014/main" id="{5CB0AA4E-89F0-41AE-B77E-5F7AE930F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GT"/>
          </a:p>
        </p:txBody>
      </p:sp>
      <p:sp>
        <p:nvSpPr>
          <p:cNvPr id="6" name="Slide Number Placeholder 5">
            <a:extLst>
              <a:ext uri="{FF2B5EF4-FFF2-40B4-BE49-F238E27FC236}">
                <a16:creationId xmlns:a16="http://schemas.microsoft.com/office/drawing/2014/main" id="{F5EB9D94-D02A-47DD-BF03-E32B1F85D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34E27-A9F5-4AE2-BAA5-EFD817F62FC0}" type="slidenum">
              <a:rPr lang="es-GT" smtClean="0"/>
              <a:t>‹#›</a:t>
            </a:fld>
            <a:endParaRPr lang="es-GT"/>
          </a:p>
        </p:txBody>
      </p:sp>
    </p:spTree>
    <p:extLst>
      <p:ext uri="{BB962C8B-B14F-4D97-AF65-F5344CB8AC3E}">
        <p14:creationId xmlns:p14="http://schemas.microsoft.com/office/powerpoint/2010/main" val="3033399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3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4" Type="http://schemas.openxmlformats.org/officeDocument/2006/relationships/image" Target="../media/image52.jp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connector&#10;&#10;Description automatically generated">
            <a:extLst>
              <a:ext uri="{FF2B5EF4-FFF2-40B4-BE49-F238E27FC236}">
                <a16:creationId xmlns:a16="http://schemas.microsoft.com/office/drawing/2014/main" id="{12B8F3A2-FE2F-4509-88BD-87E1CFB74DE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A23B3C-8C99-4360-B9AF-9247E0F8A7BD}"/>
              </a:ext>
            </a:extLst>
          </p:cNvPr>
          <p:cNvSpPr>
            <a:spLocks noGrp="1"/>
          </p:cNvSpPr>
          <p:nvPr>
            <p:ph type="ctrTitle"/>
          </p:nvPr>
        </p:nvSpPr>
        <p:spPr>
          <a:xfrm>
            <a:off x="1524000" y="1518288"/>
            <a:ext cx="9144000" cy="2900518"/>
          </a:xfrm>
        </p:spPr>
        <p:txBody>
          <a:bodyPr>
            <a:normAutofit/>
          </a:bodyPr>
          <a:lstStyle/>
          <a:p>
            <a:r>
              <a:rPr lang="es-GT" sz="5100" dirty="0">
                <a:solidFill>
                  <a:srgbClr val="FFFFFF"/>
                </a:solidFill>
              </a:rPr>
              <a:t>Diseño e implementación de un Sistema</a:t>
            </a:r>
            <a:r>
              <a:rPr lang="en-US" sz="5100" dirty="0">
                <a:solidFill>
                  <a:srgbClr val="FFFFFF"/>
                </a:solidFill>
              </a:rPr>
              <a:t> </a:t>
            </a:r>
            <a:r>
              <a:rPr lang="es-GT" sz="5100" dirty="0">
                <a:solidFill>
                  <a:srgbClr val="FFFFFF"/>
                </a:solidFill>
              </a:rPr>
              <a:t>de Comunicación Inalámbrica para Aplicaciones de Robótica de Enjambre II</a:t>
            </a:r>
          </a:p>
        </p:txBody>
      </p:sp>
      <p:sp>
        <p:nvSpPr>
          <p:cNvPr id="3" name="Subtitle 2">
            <a:extLst>
              <a:ext uri="{FF2B5EF4-FFF2-40B4-BE49-F238E27FC236}">
                <a16:creationId xmlns:a16="http://schemas.microsoft.com/office/drawing/2014/main" id="{B79530A0-B289-4A58-8D5D-802EB17AAF84}"/>
              </a:ext>
            </a:extLst>
          </p:cNvPr>
          <p:cNvSpPr>
            <a:spLocks noGrp="1"/>
          </p:cNvSpPr>
          <p:nvPr>
            <p:ph type="subTitle" idx="1"/>
          </p:nvPr>
        </p:nvSpPr>
        <p:spPr>
          <a:xfrm>
            <a:off x="1524000" y="4596044"/>
            <a:ext cx="9144000" cy="1098395"/>
          </a:xfrm>
        </p:spPr>
        <p:txBody>
          <a:bodyPr>
            <a:normAutofit/>
          </a:bodyPr>
          <a:lstStyle/>
          <a:p>
            <a:r>
              <a:rPr lang="en-US" dirty="0">
                <a:solidFill>
                  <a:srgbClr val="FFFFFF"/>
                </a:solidFill>
              </a:rPr>
              <a:t>Por Hee Chan Kim</a:t>
            </a:r>
            <a:endParaRPr lang="es-GT" dirty="0">
              <a:solidFill>
                <a:srgbClr val="FFFFFF"/>
              </a:solidFill>
            </a:endParaRPr>
          </a:p>
        </p:txBody>
      </p:sp>
    </p:spTree>
    <p:extLst>
      <p:ext uri="{BB962C8B-B14F-4D97-AF65-F5344CB8AC3E}">
        <p14:creationId xmlns:p14="http://schemas.microsoft.com/office/powerpoint/2010/main" val="26678453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86E5D3-F437-4BC4-B8A7-E1D8F16209E7}"/>
              </a:ext>
            </a:extLst>
          </p:cNvPr>
          <p:cNvSpPr>
            <a:spLocks noGrp="1"/>
          </p:cNvSpPr>
          <p:nvPr>
            <p:ph type="title"/>
          </p:nvPr>
        </p:nvSpPr>
        <p:spPr>
          <a:xfrm>
            <a:off x="643467" y="321734"/>
            <a:ext cx="10905066" cy="1135737"/>
          </a:xfrm>
        </p:spPr>
        <p:txBody>
          <a:bodyPr>
            <a:normAutofit/>
          </a:bodyPr>
          <a:lstStyle/>
          <a:p>
            <a:r>
              <a:rPr lang="es-GT" sz="5400" dirty="0"/>
              <a:t>Arquitecturas</a:t>
            </a:r>
          </a:p>
        </p:txBody>
      </p:sp>
      <p:sp>
        <p:nvSpPr>
          <p:cNvPr id="7" name="Content Placeholder 6">
            <a:extLst>
              <a:ext uri="{FF2B5EF4-FFF2-40B4-BE49-F238E27FC236}">
                <a16:creationId xmlns:a16="http://schemas.microsoft.com/office/drawing/2014/main" id="{1DA66F33-9DFD-4D69-A278-3DBDBE806712}"/>
              </a:ext>
            </a:extLst>
          </p:cNvPr>
          <p:cNvSpPr>
            <a:spLocks noGrp="1"/>
          </p:cNvSpPr>
          <p:nvPr>
            <p:ph idx="1"/>
          </p:nvPr>
        </p:nvSpPr>
        <p:spPr>
          <a:xfrm>
            <a:off x="643468" y="1782981"/>
            <a:ext cx="6002429" cy="4393982"/>
          </a:xfrm>
        </p:spPr>
        <p:txBody>
          <a:bodyPr>
            <a:normAutofit fontScale="92500"/>
          </a:bodyPr>
          <a:lstStyle/>
          <a:p>
            <a:pPr marL="0" lvl="0" indent="0">
              <a:buNone/>
            </a:pPr>
            <a:r>
              <a:rPr lang="es-GT" b="1" dirty="0"/>
              <a:t>Descentralizadas</a:t>
            </a:r>
          </a:p>
          <a:p>
            <a:r>
              <a:rPr lang="es-GT" dirty="0"/>
              <a:t>Los nodos se comunican por igual con los demás. </a:t>
            </a:r>
          </a:p>
          <a:p>
            <a:r>
              <a:rPr lang="es-GT" dirty="0"/>
              <a:t>Popular por su robustez y extensibilidad.</a:t>
            </a:r>
          </a:p>
          <a:p>
            <a:pPr marL="0" lvl="0" indent="0">
              <a:buNone/>
            </a:pPr>
            <a:r>
              <a:rPr lang="es-GT" b="1" dirty="0"/>
              <a:t>Centralizadas</a:t>
            </a:r>
          </a:p>
          <a:p>
            <a:r>
              <a:rPr lang="es-GT" dirty="0"/>
              <a:t>Se requiere como mínimo un nodo conectado con un servidor central.</a:t>
            </a:r>
          </a:p>
          <a:p>
            <a:r>
              <a:rPr lang="es-GT" dirty="0"/>
              <a:t>E servidor es el encargado de consolidar la información recibida de los clientes.</a:t>
            </a:r>
          </a:p>
        </p:txBody>
      </p:sp>
      <p:grpSp>
        <p:nvGrpSpPr>
          <p:cNvPr id="2067"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2" name="Picture 4" descr="Centralizado Vs Descentralizado">
            <a:extLst>
              <a:ext uri="{FF2B5EF4-FFF2-40B4-BE49-F238E27FC236}">
                <a16:creationId xmlns:a16="http://schemas.microsoft.com/office/drawing/2014/main" id="{083CF055-FE04-4E8F-ACE9-57C7679E2A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15719" r="14690" b="34364"/>
          <a:stretch/>
        </p:blipFill>
        <p:spPr bwMode="auto">
          <a:xfrm rot="16200000">
            <a:off x="5832848" y="2315244"/>
            <a:ext cx="5635522" cy="2023736"/>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87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Las Capas del Modelo OSI y sus características - LovTechnology">
            <a:extLst>
              <a:ext uri="{FF2B5EF4-FFF2-40B4-BE49-F238E27FC236}">
                <a16:creationId xmlns:a16="http://schemas.microsoft.com/office/drawing/2014/main" id="{841EE0E0-492E-40FB-99EE-1F9E11631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90" b="3217"/>
          <a:stretch/>
        </p:blipFill>
        <p:spPr bwMode="auto">
          <a:xfrm>
            <a:off x="1468438" y="1844675"/>
            <a:ext cx="3548063" cy="4449763"/>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32B8F-A016-40B2-8C2B-D68FEA91F4F6}"/>
              </a:ext>
            </a:extLst>
          </p:cNvPr>
          <p:cNvPicPr>
            <a:picLocks noChangeAspect="1"/>
          </p:cNvPicPr>
          <p:nvPr/>
        </p:nvPicPr>
        <p:blipFill>
          <a:blip r:embed="rId4"/>
          <a:stretch>
            <a:fillRect/>
          </a:stretch>
        </p:blipFill>
        <p:spPr>
          <a:xfrm>
            <a:off x="5078413" y="1844675"/>
            <a:ext cx="5640388" cy="4449763"/>
          </a:xfrm>
          <a:prstGeom prst="rect">
            <a:avLst/>
          </a:prstGeom>
        </p:spPr>
      </p:pic>
      <p:sp>
        <p:nvSpPr>
          <p:cNvPr id="2" name="Title 1">
            <a:extLst>
              <a:ext uri="{FF2B5EF4-FFF2-40B4-BE49-F238E27FC236}">
                <a16:creationId xmlns:a16="http://schemas.microsoft.com/office/drawing/2014/main" id="{9DE0B202-E9A7-4B44-B343-997A4F5AAF2E}"/>
              </a:ext>
            </a:extLst>
          </p:cNvPr>
          <p:cNvSpPr>
            <a:spLocks noGrp="1"/>
          </p:cNvSpPr>
          <p:nvPr>
            <p:ph type="title"/>
          </p:nvPr>
        </p:nvSpPr>
        <p:spPr>
          <a:xfrm>
            <a:off x="711378" y="169396"/>
            <a:ext cx="10766196" cy="1505883"/>
          </a:xfrm>
        </p:spPr>
        <p:txBody>
          <a:bodyPr vert="horz" lIns="91440" tIns="45720" rIns="91440" bIns="45720" rtlCol="0" anchor="ctr">
            <a:normAutofit/>
          </a:bodyPr>
          <a:lstStyle/>
          <a:p>
            <a:r>
              <a:rPr lang="en-US" sz="5400" kern="1200" dirty="0" err="1">
                <a:solidFill>
                  <a:schemeClr val="tx1"/>
                </a:solidFill>
                <a:latin typeface="+mj-lt"/>
                <a:ea typeface="+mj-ea"/>
                <a:cs typeface="+mj-cs"/>
              </a:rPr>
              <a:t>Modelo</a:t>
            </a:r>
            <a:r>
              <a:rPr lang="en-US" sz="5400" kern="1200" dirty="0">
                <a:solidFill>
                  <a:schemeClr val="tx1"/>
                </a:solidFill>
                <a:latin typeface="+mj-lt"/>
                <a:ea typeface="+mj-ea"/>
                <a:cs typeface="+mj-cs"/>
              </a:rPr>
              <a:t> de red de </a:t>
            </a:r>
            <a:r>
              <a:rPr lang="en-US" sz="5400" kern="1200" dirty="0" err="1">
                <a:solidFill>
                  <a:schemeClr val="tx1"/>
                </a:solidFill>
                <a:latin typeface="+mj-lt"/>
                <a:ea typeface="+mj-ea"/>
                <a:cs typeface="+mj-cs"/>
              </a:rPr>
              <a:t>siete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capas</a:t>
            </a:r>
            <a:r>
              <a:rPr lang="en-US" sz="5400" kern="1200" dirty="0">
                <a:solidFill>
                  <a:schemeClr val="tx1"/>
                </a:solidFill>
                <a:latin typeface="+mj-lt"/>
                <a:ea typeface="+mj-ea"/>
                <a:cs typeface="+mj-cs"/>
              </a:rPr>
              <a:t> y Zigbee </a:t>
            </a:r>
          </a:p>
        </p:txBody>
      </p:sp>
    </p:spTree>
    <p:extLst>
      <p:ext uri="{BB962C8B-B14F-4D97-AF65-F5344CB8AC3E}">
        <p14:creationId xmlns:p14="http://schemas.microsoft.com/office/powerpoint/2010/main" val="415944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26DD26-F7EE-4636-B11C-2A6CE417FFDF}"/>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s-GT" sz="5400" dirty="0"/>
              <a:t>Estándar</a:t>
            </a:r>
            <a:r>
              <a:rPr lang="es-GT" sz="3600" b="1" dirty="0"/>
              <a:t> </a:t>
            </a:r>
            <a:r>
              <a:rPr lang="es-GT" sz="5400" dirty="0"/>
              <a:t>802.15.4 y </a:t>
            </a:r>
            <a:r>
              <a:rPr lang="es-GT" sz="5400" dirty="0" err="1"/>
              <a:t>Zigbee</a:t>
            </a:r>
            <a:endParaRPr lang="es-GT" sz="3600" dirty="0"/>
          </a:p>
        </p:txBody>
      </p:sp>
      <p:sp>
        <p:nvSpPr>
          <p:cNvPr id="53" name="Content Placeholder 5">
            <a:extLst>
              <a:ext uri="{FF2B5EF4-FFF2-40B4-BE49-F238E27FC236}">
                <a16:creationId xmlns:a16="http://schemas.microsoft.com/office/drawing/2014/main" id="{176AF37A-5CC0-4E58-A134-FB5CEE92168A}"/>
              </a:ext>
            </a:extLst>
          </p:cNvPr>
          <p:cNvSpPr>
            <a:spLocks noGrp="1"/>
          </p:cNvSpPr>
          <p:nvPr>
            <p:ph idx="1"/>
          </p:nvPr>
        </p:nvSpPr>
        <p:spPr>
          <a:xfrm>
            <a:off x="643468" y="1779204"/>
            <a:ext cx="5196233" cy="4397759"/>
          </a:xfrm>
        </p:spPr>
        <p:txBody>
          <a:bodyPr>
            <a:noAutofit/>
          </a:bodyPr>
          <a:lstStyle/>
          <a:p>
            <a:r>
              <a:rPr lang="es-GT" sz="2200" dirty="0"/>
              <a:t>Tiene 16 canales en la banda de 2.4Ghz.</a:t>
            </a:r>
          </a:p>
          <a:p>
            <a:r>
              <a:rPr lang="es-GT" sz="2200" dirty="0"/>
              <a:t>Velocidad de 250 Kbps.</a:t>
            </a:r>
          </a:p>
          <a:p>
            <a:r>
              <a:rPr lang="es-GT" sz="2200" dirty="0"/>
              <a:t>Cada red es de 16 bits.</a:t>
            </a:r>
          </a:p>
          <a:p>
            <a:r>
              <a:rPr lang="es-GT" sz="2200" dirty="0"/>
              <a:t>La dirección de cada miembro es de 16 bits.</a:t>
            </a:r>
          </a:p>
          <a:p>
            <a:r>
              <a:rPr lang="es-GT" sz="2200" dirty="0"/>
              <a:t>Existe el mensaje tipo broadcast.</a:t>
            </a:r>
          </a:p>
          <a:p>
            <a:r>
              <a:rPr lang="es-GT" sz="2200" dirty="0"/>
              <a:t>Reconoce dos tipos de nodos:</a:t>
            </a:r>
          </a:p>
          <a:p>
            <a:pPr lvl="1"/>
            <a:r>
              <a:rPr lang="es-GT" sz="2200" dirty="0"/>
              <a:t>Full </a:t>
            </a:r>
            <a:r>
              <a:rPr lang="es-GT" sz="2200" dirty="0" err="1"/>
              <a:t>Function</a:t>
            </a:r>
            <a:r>
              <a:rPr lang="es-GT" sz="2200" dirty="0"/>
              <a:t> </a:t>
            </a:r>
            <a:r>
              <a:rPr lang="es-GT" sz="2200" dirty="0" err="1"/>
              <a:t>Device</a:t>
            </a:r>
            <a:r>
              <a:rPr lang="es-GT" sz="2200" dirty="0"/>
              <a:t> (FFD) – puede hablar con cualquiera nodo.</a:t>
            </a:r>
          </a:p>
          <a:p>
            <a:pPr lvl="1"/>
            <a:r>
              <a:rPr lang="es-GT" sz="2200" dirty="0"/>
              <a:t>Reduce </a:t>
            </a:r>
            <a:r>
              <a:rPr lang="es-GT" sz="2200" dirty="0" err="1"/>
              <a:t>Function</a:t>
            </a:r>
            <a:r>
              <a:rPr lang="es-GT" sz="2200" dirty="0"/>
              <a:t> </a:t>
            </a:r>
            <a:r>
              <a:rPr lang="es-GT" sz="2200" dirty="0" err="1"/>
              <a:t>Device</a:t>
            </a:r>
            <a:r>
              <a:rPr lang="es-GT" sz="2200" dirty="0"/>
              <a:t> (RFD) – puede hablar solo con el coordinador.</a:t>
            </a:r>
          </a:p>
          <a:p>
            <a:endParaRPr lang="es-GT" sz="2200" dirty="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Qué es la red de malla inalámbrica Zigbee? Digi International">
            <a:extLst>
              <a:ext uri="{FF2B5EF4-FFF2-40B4-BE49-F238E27FC236}">
                <a16:creationId xmlns:a16="http://schemas.microsoft.com/office/drawing/2014/main" id="{9136822F-B653-4AE8-B69C-8DDA6C1CB0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2297" y="2321372"/>
            <a:ext cx="5196234" cy="2922881"/>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447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E9FE31-1B59-418F-80D7-993BE7732BDB}"/>
              </a:ext>
            </a:extLst>
          </p:cNvPr>
          <p:cNvSpPr>
            <a:spLocks noGrp="1"/>
          </p:cNvSpPr>
          <p:nvPr>
            <p:ph type="title"/>
          </p:nvPr>
        </p:nvSpPr>
        <p:spPr>
          <a:xfrm>
            <a:off x="838200" y="737457"/>
            <a:ext cx="10905066" cy="1135737"/>
          </a:xfrm>
        </p:spPr>
        <p:txBody>
          <a:bodyPr vert="horz" lIns="91440" tIns="45720" rIns="91440" bIns="45720" rtlCol="0">
            <a:normAutofit/>
          </a:bodyPr>
          <a:lstStyle/>
          <a:p>
            <a:r>
              <a:rPr lang="en-US" sz="5400" dirty="0" err="1"/>
              <a:t>Diseño</a:t>
            </a:r>
            <a:r>
              <a:rPr lang="en-US" sz="5400" dirty="0"/>
              <a:t> Experimental</a:t>
            </a:r>
          </a:p>
        </p:txBody>
      </p:sp>
      <p:sp>
        <p:nvSpPr>
          <p:cNvPr id="15"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3">
            <a:extLst>
              <a:ext uri="{FF2B5EF4-FFF2-40B4-BE49-F238E27FC236}">
                <a16:creationId xmlns:a16="http://schemas.microsoft.com/office/drawing/2014/main" id="{6635558C-D8D2-49F6-9DC4-70859BDCA5C9}"/>
              </a:ext>
            </a:extLst>
          </p:cNvPr>
          <p:cNvGraphicFramePr>
            <a:graphicFrameLocks noGrp="1"/>
          </p:cNvGraphicFramePr>
          <p:nvPr>
            <p:ph idx="1"/>
            <p:extLst>
              <p:ext uri="{D42A27DB-BD31-4B8C-83A1-F6EECF244321}">
                <p14:modId xmlns:p14="http://schemas.microsoft.com/office/powerpoint/2010/main" val="2567459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64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DC138-05C3-4866-A30B-AA3DE6840444}"/>
              </a:ext>
            </a:extLst>
          </p:cNvPr>
          <p:cNvSpPr>
            <a:spLocks noGrp="1"/>
          </p:cNvSpPr>
          <p:nvPr>
            <p:ph type="title"/>
          </p:nvPr>
        </p:nvSpPr>
        <p:spPr>
          <a:xfrm>
            <a:off x="968719" y="180054"/>
            <a:ext cx="4241877" cy="3938993"/>
          </a:xfrm>
        </p:spPr>
        <p:txBody>
          <a:bodyPr vert="horz" lIns="91440" tIns="45720" rIns="91440" bIns="45720" rtlCol="0">
            <a:normAutofit/>
          </a:bodyPr>
          <a:lstStyle/>
          <a:p>
            <a:r>
              <a:rPr lang="en-US" sz="5400" dirty="0" err="1"/>
              <a:t>Elección</a:t>
            </a:r>
            <a:r>
              <a:rPr lang="en-US" sz="5400" dirty="0"/>
              <a:t> de la </a:t>
            </a:r>
            <a:r>
              <a:rPr lang="en-US" sz="5400" dirty="0" err="1"/>
              <a:t>topología</a:t>
            </a:r>
            <a:r>
              <a:rPr lang="en-US" sz="5400" dirty="0"/>
              <a:t>, </a:t>
            </a:r>
            <a:r>
              <a:rPr lang="en-US" sz="5400" dirty="0" err="1"/>
              <a:t>tecnología</a:t>
            </a:r>
            <a:r>
              <a:rPr lang="en-US" sz="5400" dirty="0"/>
              <a:t> y hardware</a:t>
            </a:r>
          </a:p>
        </p:txBody>
      </p:sp>
      <p:sp>
        <p:nvSpPr>
          <p:cNvPr id="3" name="Content Placeholder 2">
            <a:extLst>
              <a:ext uri="{FF2B5EF4-FFF2-40B4-BE49-F238E27FC236}">
                <a16:creationId xmlns:a16="http://schemas.microsoft.com/office/drawing/2014/main" id="{026F192B-AA28-4B93-87D0-07F72690E77A}"/>
              </a:ext>
            </a:extLst>
          </p:cNvPr>
          <p:cNvSpPr>
            <a:spLocks noGrp="1"/>
          </p:cNvSpPr>
          <p:nvPr>
            <p:ph idx="1"/>
          </p:nvPr>
        </p:nvSpPr>
        <p:spPr>
          <a:xfrm>
            <a:off x="1535667" y="3926885"/>
            <a:ext cx="3676453" cy="2046472"/>
          </a:xfrm>
        </p:spPr>
        <p:txBody>
          <a:bodyPr vert="horz" lIns="91440" tIns="45720" rIns="91440" bIns="45720" rtlCol="0">
            <a:normAutofit/>
          </a:bodyPr>
          <a:lstStyle/>
          <a:p>
            <a:pPr marL="0" indent="0">
              <a:buNone/>
            </a:pPr>
            <a:r>
              <a:rPr lang="es-GT" sz="3200" b="1" dirty="0"/>
              <a:t>Criterios</a:t>
            </a:r>
          </a:p>
          <a:p>
            <a:pPr lvl="1"/>
            <a:r>
              <a:rPr lang="es-GT" sz="2800" dirty="0" err="1"/>
              <a:t>Auto-organización</a:t>
            </a:r>
            <a:endParaRPr lang="es-GT" sz="2800" dirty="0"/>
          </a:p>
          <a:p>
            <a:pPr lvl="1"/>
            <a:r>
              <a:rPr lang="es-GT" sz="2800" dirty="0"/>
              <a:t>Escalabilidad</a:t>
            </a:r>
          </a:p>
          <a:p>
            <a:pPr lvl="1"/>
            <a:r>
              <a:rPr lang="es-GT" sz="2800" dirty="0"/>
              <a:t>Robustez</a:t>
            </a:r>
          </a:p>
        </p:txBody>
      </p:sp>
      <p:pic>
        <p:nvPicPr>
          <p:cNvPr id="5124" name="Picture 4" descr="Zigbee, La tecnología inalámbrica más utilizada. Características.">
            <a:extLst>
              <a:ext uri="{FF2B5EF4-FFF2-40B4-BE49-F238E27FC236}">
                <a16:creationId xmlns:a16="http://schemas.microsoft.com/office/drawing/2014/main" id="{EC214664-DFC3-484E-8AEE-0570EC2E5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3" r="24199"/>
          <a:stretch/>
        </p:blipFill>
        <p:spPr bwMode="auto">
          <a:xfrm>
            <a:off x="4777367" y="3215340"/>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extLst>
            <a:ext uri="{909E8E84-426E-40DD-AFC4-6F175D3DCCD1}">
              <a14:hiddenFill xmlns:a14="http://schemas.microsoft.com/office/drawing/2010/main">
                <a:solidFill>
                  <a:srgbClr val="FFFFFF"/>
                </a:solidFill>
              </a14:hiddenFill>
            </a:ext>
          </a:extLst>
        </p:spPr>
      </p:pic>
      <p:sp>
        <p:nvSpPr>
          <p:cNvPr id="99" name="Arc 9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6" name="Picture 6" descr="Transceptor Zigbee MRF24J40MA-I/RM, O-QPSK, Módulo, 12 pines | RS Components">
            <a:extLst>
              <a:ext uri="{FF2B5EF4-FFF2-40B4-BE49-F238E27FC236}">
                <a16:creationId xmlns:a16="http://schemas.microsoft.com/office/drawing/2014/main" id="{FC17E0F1-C0C7-4C86-B529-7C6F96465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23" r="18461" b="-4"/>
          <a:stretch/>
        </p:blipFill>
        <p:spPr bwMode="auto">
          <a:xfrm>
            <a:off x="6185550" y="142766"/>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Changing the way you learn | Slide Set">
            <a:extLst>
              <a:ext uri="{FF2B5EF4-FFF2-40B4-BE49-F238E27FC236}">
                <a16:creationId xmlns:a16="http://schemas.microsoft.com/office/drawing/2014/main" id="{00981578-2438-4436-874F-0CF931848B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27" t="-14063" r="-4204" b="-15620"/>
          <a:stretch/>
        </p:blipFill>
        <p:spPr bwMode="auto">
          <a:xfrm>
            <a:off x="8376240" y="1402472"/>
            <a:ext cx="3921646" cy="460970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42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E5CCF-FE42-4237-8129-55DD7F02D156}"/>
              </a:ext>
            </a:extLst>
          </p:cNvPr>
          <p:cNvSpPr>
            <a:spLocks noGrp="1"/>
          </p:cNvSpPr>
          <p:nvPr>
            <p:ph type="title"/>
          </p:nvPr>
        </p:nvSpPr>
        <p:spPr>
          <a:xfrm>
            <a:off x="623622" y="588794"/>
            <a:ext cx="10944752" cy="886119"/>
          </a:xfrm>
        </p:spPr>
        <p:txBody>
          <a:bodyPr anchor="t">
            <a:noAutofit/>
          </a:bodyPr>
          <a:lstStyle/>
          <a:p>
            <a:pPr marL="0" indent="0" algn="ctr">
              <a:buNone/>
            </a:pPr>
            <a:r>
              <a:rPr lang="es-GT" sz="5400" dirty="0"/>
              <a:t>Aspectos evaluados para la topología</a:t>
            </a: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5AC42C0-9F04-404D-A446-6E023D557F1A}"/>
              </a:ext>
            </a:extLst>
          </p:cNvPr>
          <p:cNvGraphicFramePr>
            <a:graphicFrameLocks noGrp="1"/>
          </p:cNvGraphicFramePr>
          <p:nvPr>
            <p:ph idx="1"/>
            <p:extLst>
              <p:ext uri="{D42A27DB-BD31-4B8C-83A1-F6EECF244321}">
                <p14:modId xmlns:p14="http://schemas.microsoft.com/office/powerpoint/2010/main" val="1907413302"/>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35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1B00-006D-43F1-BFDF-F34F24813C22}"/>
              </a:ext>
            </a:extLst>
          </p:cNvPr>
          <p:cNvSpPr>
            <a:spLocks noGrp="1"/>
          </p:cNvSpPr>
          <p:nvPr>
            <p:ph type="title"/>
          </p:nvPr>
        </p:nvSpPr>
        <p:spPr>
          <a:xfrm>
            <a:off x="2590039" y="167731"/>
            <a:ext cx="6043367" cy="1255733"/>
          </a:xfrm>
        </p:spPr>
        <p:txBody>
          <a:bodyPr>
            <a:normAutofit/>
          </a:bodyPr>
          <a:lstStyle/>
          <a:p>
            <a:r>
              <a:rPr lang="es-GT" sz="5400" dirty="0"/>
              <a:t>Topologías evaluadas</a:t>
            </a:r>
          </a:p>
        </p:txBody>
      </p:sp>
      <p:pic>
        <p:nvPicPr>
          <p:cNvPr id="3074" name="Picture 2">
            <a:extLst>
              <a:ext uri="{FF2B5EF4-FFF2-40B4-BE49-F238E27FC236}">
                <a16:creationId xmlns:a16="http://schemas.microsoft.com/office/drawing/2014/main" id="{25E0C9B0-11C2-4099-A632-8CA1EACC80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9312" y="1783685"/>
            <a:ext cx="1695228" cy="16538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AA8D810-C2BA-4242-A396-3C7D28AD07D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0162" y="1157670"/>
            <a:ext cx="3974599" cy="208666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71778B1-68F2-4E4F-92C9-E2E9E81F4A71}"/>
              </a:ext>
            </a:extLst>
          </p:cNvPr>
          <p:cNvSpPr txBox="1">
            <a:spLocks/>
          </p:cNvSpPr>
          <p:nvPr/>
        </p:nvSpPr>
        <p:spPr>
          <a:xfrm>
            <a:off x="833189" y="1417535"/>
            <a:ext cx="1532940" cy="36615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Anillo</a:t>
            </a:r>
          </a:p>
        </p:txBody>
      </p:sp>
      <p:sp>
        <p:nvSpPr>
          <p:cNvPr id="4" name="TextBox 3">
            <a:extLst>
              <a:ext uri="{FF2B5EF4-FFF2-40B4-BE49-F238E27FC236}">
                <a16:creationId xmlns:a16="http://schemas.microsoft.com/office/drawing/2014/main" id="{46528ECD-6C1F-4699-A748-DABFC30EF46E}"/>
              </a:ext>
            </a:extLst>
          </p:cNvPr>
          <p:cNvSpPr txBox="1"/>
          <p:nvPr/>
        </p:nvSpPr>
        <p:spPr>
          <a:xfrm>
            <a:off x="3150203" y="3156926"/>
            <a:ext cx="442750" cy="369332"/>
          </a:xfrm>
          <a:prstGeom prst="rect">
            <a:avLst/>
          </a:prstGeom>
          <a:noFill/>
        </p:spPr>
        <p:txBody>
          <a:bodyPr wrap="none" rtlCol="0">
            <a:spAutoFit/>
          </a:bodyPr>
          <a:lstStyle/>
          <a:p>
            <a:r>
              <a:rPr lang="en-US" dirty="0"/>
              <a:t>[3]</a:t>
            </a:r>
            <a:endParaRPr lang="es-GT" dirty="0"/>
          </a:p>
        </p:txBody>
      </p:sp>
      <p:sp>
        <p:nvSpPr>
          <p:cNvPr id="11" name="TextBox 10">
            <a:extLst>
              <a:ext uri="{FF2B5EF4-FFF2-40B4-BE49-F238E27FC236}">
                <a16:creationId xmlns:a16="http://schemas.microsoft.com/office/drawing/2014/main" id="{E2A8BF34-A6E3-4CD8-A416-B05DE9BA51FA}"/>
              </a:ext>
            </a:extLst>
          </p:cNvPr>
          <p:cNvSpPr txBox="1"/>
          <p:nvPr/>
        </p:nvSpPr>
        <p:spPr>
          <a:xfrm>
            <a:off x="9955714" y="2711316"/>
            <a:ext cx="442750" cy="369332"/>
          </a:xfrm>
          <a:prstGeom prst="rect">
            <a:avLst/>
          </a:prstGeom>
          <a:noFill/>
        </p:spPr>
        <p:txBody>
          <a:bodyPr wrap="none" rtlCol="0">
            <a:spAutoFit/>
          </a:bodyPr>
          <a:lstStyle/>
          <a:p>
            <a:r>
              <a:rPr lang="en-US" dirty="0"/>
              <a:t>[3]</a:t>
            </a:r>
            <a:endParaRPr lang="es-GT" dirty="0"/>
          </a:p>
        </p:txBody>
      </p:sp>
      <p:sp>
        <p:nvSpPr>
          <p:cNvPr id="16" name="Content Placeholder 2">
            <a:extLst>
              <a:ext uri="{FF2B5EF4-FFF2-40B4-BE49-F238E27FC236}">
                <a16:creationId xmlns:a16="http://schemas.microsoft.com/office/drawing/2014/main" id="{5E2CDF40-A3AE-41E7-94B5-854BD0ECBF6B}"/>
              </a:ext>
            </a:extLst>
          </p:cNvPr>
          <p:cNvSpPr txBox="1">
            <a:spLocks/>
          </p:cNvSpPr>
          <p:nvPr/>
        </p:nvSpPr>
        <p:spPr>
          <a:xfrm>
            <a:off x="6074062" y="1423464"/>
            <a:ext cx="1197892" cy="366150"/>
          </a:xfrm>
          <a:prstGeom prst="rect">
            <a:avLst/>
          </a:prstGeom>
        </p:spPr>
        <p:style>
          <a:lnRef idx="3">
            <a:schemeClr val="lt1"/>
          </a:lnRef>
          <a:fillRef idx="1">
            <a:schemeClr val="accent4"/>
          </a:fillRef>
          <a:effectRef idx="1">
            <a:schemeClr val="accent4"/>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Bus</a:t>
            </a:r>
          </a:p>
        </p:txBody>
      </p:sp>
      <p:pic>
        <p:nvPicPr>
          <p:cNvPr id="17" name="Picture 6">
            <a:extLst>
              <a:ext uri="{FF2B5EF4-FFF2-40B4-BE49-F238E27FC236}">
                <a16:creationId xmlns:a16="http://schemas.microsoft.com/office/drawing/2014/main" id="{61502260-2AC1-4DE5-A0AF-38D18302DC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54872" y="2836616"/>
            <a:ext cx="3513703" cy="24005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A45C3AF8-E410-41C8-B6B1-291BC0CD538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194232" y="4251177"/>
            <a:ext cx="2010964" cy="19619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agram&#10;&#10;Description automatically generated">
            <a:extLst>
              <a:ext uri="{FF2B5EF4-FFF2-40B4-BE49-F238E27FC236}">
                <a16:creationId xmlns:a16="http://schemas.microsoft.com/office/drawing/2014/main" id="{0EE8AD5D-D5F0-42F5-AB89-F4BF4F73309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40400" y="3812567"/>
            <a:ext cx="2863279" cy="240052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0BE331F5-EAC3-4340-B525-344A306244F7}"/>
              </a:ext>
            </a:extLst>
          </p:cNvPr>
          <p:cNvSpPr txBox="1">
            <a:spLocks/>
          </p:cNvSpPr>
          <p:nvPr/>
        </p:nvSpPr>
        <p:spPr>
          <a:xfrm>
            <a:off x="544556" y="4062483"/>
            <a:ext cx="1321590" cy="366151"/>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Estrella</a:t>
            </a:r>
          </a:p>
        </p:txBody>
      </p:sp>
      <p:sp>
        <p:nvSpPr>
          <p:cNvPr id="21" name="Content Placeholder 2">
            <a:extLst>
              <a:ext uri="{FF2B5EF4-FFF2-40B4-BE49-F238E27FC236}">
                <a16:creationId xmlns:a16="http://schemas.microsoft.com/office/drawing/2014/main" id="{3A2D4967-30F8-431F-9495-34A516ECCEA1}"/>
              </a:ext>
            </a:extLst>
          </p:cNvPr>
          <p:cNvSpPr txBox="1">
            <a:spLocks/>
          </p:cNvSpPr>
          <p:nvPr/>
        </p:nvSpPr>
        <p:spPr>
          <a:xfrm>
            <a:off x="4068692" y="2711317"/>
            <a:ext cx="1155152" cy="445610"/>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Árbol</a:t>
            </a:r>
          </a:p>
        </p:txBody>
      </p:sp>
      <p:sp>
        <p:nvSpPr>
          <p:cNvPr id="22" name="Content Placeholder 2">
            <a:extLst>
              <a:ext uri="{FF2B5EF4-FFF2-40B4-BE49-F238E27FC236}">
                <a16:creationId xmlns:a16="http://schemas.microsoft.com/office/drawing/2014/main" id="{F47499B7-C343-40A0-9BAD-91157D1A44C5}"/>
              </a:ext>
            </a:extLst>
          </p:cNvPr>
          <p:cNvSpPr txBox="1">
            <a:spLocks/>
          </p:cNvSpPr>
          <p:nvPr/>
        </p:nvSpPr>
        <p:spPr>
          <a:xfrm>
            <a:off x="7446280" y="3595485"/>
            <a:ext cx="1119208" cy="369332"/>
          </a:xfrm>
          <a:prstGeom prst="rect">
            <a:avLst/>
          </a:prstGeo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GT" sz="2000" dirty="0"/>
              <a:t>Malla</a:t>
            </a:r>
          </a:p>
        </p:txBody>
      </p:sp>
      <p:sp>
        <p:nvSpPr>
          <p:cNvPr id="15" name="TextBox 14">
            <a:extLst>
              <a:ext uri="{FF2B5EF4-FFF2-40B4-BE49-F238E27FC236}">
                <a16:creationId xmlns:a16="http://schemas.microsoft.com/office/drawing/2014/main" id="{DF636ACE-CFBB-4483-A6B1-D1ED9A38578B}"/>
              </a:ext>
            </a:extLst>
          </p:cNvPr>
          <p:cNvSpPr txBox="1"/>
          <p:nvPr/>
        </p:nvSpPr>
        <p:spPr>
          <a:xfrm>
            <a:off x="3002491" y="5843761"/>
            <a:ext cx="442750" cy="369332"/>
          </a:xfrm>
          <a:prstGeom prst="rect">
            <a:avLst/>
          </a:prstGeom>
          <a:noFill/>
        </p:spPr>
        <p:txBody>
          <a:bodyPr wrap="none" rtlCol="0">
            <a:spAutoFit/>
          </a:bodyPr>
          <a:lstStyle/>
          <a:p>
            <a:r>
              <a:rPr lang="en-US" dirty="0"/>
              <a:t>[3]</a:t>
            </a:r>
            <a:endParaRPr lang="es-GT" dirty="0"/>
          </a:p>
        </p:txBody>
      </p:sp>
      <p:sp>
        <p:nvSpPr>
          <p:cNvPr id="23" name="TextBox 22">
            <a:extLst>
              <a:ext uri="{FF2B5EF4-FFF2-40B4-BE49-F238E27FC236}">
                <a16:creationId xmlns:a16="http://schemas.microsoft.com/office/drawing/2014/main" id="{D696FB89-8659-46C3-B935-92AE7FD1BA1B}"/>
              </a:ext>
            </a:extLst>
          </p:cNvPr>
          <p:cNvSpPr txBox="1"/>
          <p:nvPr/>
        </p:nvSpPr>
        <p:spPr>
          <a:xfrm>
            <a:off x="7060341" y="5054633"/>
            <a:ext cx="442750" cy="369332"/>
          </a:xfrm>
          <a:prstGeom prst="rect">
            <a:avLst/>
          </a:prstGeom>
          <a:noFill/>
        </p:spPr>
        <p:txBody>
          <a:bodyPr wrap="none" rtlCol="0">
            <a:spAutoFit/>
          </a:bodyPr>
          <a:lstStyle/>
          <a:p>
            <a:r>
              <a:rPr lang="en-US" dirty="0"/>
              <a:t>[3]</a:t>
            </a:r>
            <a:endParaRPr lang="es-GT" dirty="0"/>
          </a:p>
        </p:txBody>
      </p:sp>
      <p:sp>
        <p:nvSpPr>
          <p:cNvPr id="24" name="TextBox 23">
            <a:extLst>
              <a:ext uri="{FF2B5EF4-FFF2-40B4-BE49-F238E27FC236}">
                <a16:creationId xmlns:a16="http://schemas.microsoft.com/office/drawing/2014/main" id="{7C9335CF-FE7F-470D-94FF-28C7D5DE418D}"/>
              </a:ext>
            </a:extLst>
          </p:cNvPr>
          <p:cNvSpPr txBox="1"/>
          <p:nvPr/>
        </p:nvSpPr>
        <p:spPr>
          <a:xfrm>
            <a:off x="10997768" y="6046598"/>
            <a:ext cx="442750" cy="369332"/>
          </a:xfrm>
          <a:prstGeom prst="rect">
            <a:avLst/>
          </a:prstGeom>
          <a:noFill/>
        </p:spPr>
        <p:txBody>
          <a:bodyPr wrap="none" rtlCol="0">
            <a:spAutoFit/>
          </a:bodyPr>
          <a:lstStyle/>
          <a:p>
            <a:r>
              <a:rPr lang="en-US" dirty="0"/>
              <a:t>[3]</a:t>
            </a:r>
            <a:endParaRPr lang="es-GT" dirty="0"/>
          </a:p>
        </p:txBody>
      </p:sp>
    </p:spTree>
    <p:extLst>
      <p:ext uri="{BB962C8B-B14F-4D97-AF65-F5344CB8AC3E}">
        <p14:creationId xmlns:p14="http://schemas.microsoft.com/office/powerpoint/2010/main" val="102374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18DC-D158-4DA5-8ECD-C4AE50CDAEE4}"/>
              </a:ext>
            </a:extLst>
          </p:cNvPr>
          <p:cNvSpPr>
            <a:spLocks noGrp="1"/>
          </p:cNvSpPr>
          <p:nvPr>
            <p:ph type="title"/>
          </p:nvPr>
        </p:nvSpPr>
        <p:spPr>
          <a:xfrm>
            <a:off x="838200" y="375353"/>
            <a:ext cx="10515600" cy="1325563"/>
          </a:xfrm>
        </p:spPr>
        <p:txBody>
          <a:bodyPr>
            <a:normAutofit/>
          </a:bodyPr>
          <a:lstStyle/>
          <a:p>
            <a:r>
              <a:rPr lang="en-US" sz="5400" dirty="0" err="1"/>
              <a:t>Elección</a:t>
            </a:r>
            <a:r>
              <a:rPr lang="en-US" sz="5400" dirty="0"/>
              <a:t> de </a:t>
            </a:r>
            <a:r>
              <a:rPr lang="en-US" sz="5400" dirty="0" err="1"/>
              <a:t>topología</a:t>
            </a:r>
            <a:endParaRPr lang="es-GT" sz="5400" dirty="0"/>
          </a:p>
        </p:txBody>
      </p:sp>
      <p:sp>
        <p:nvSpPr>
          <p:cNvPr id="9" name="Content Placeholder 8">
            <a:extLst>
              <a:ext uri="{FF2B5EF4-FFF2-40B4-BE49-F238E27FC236}">
                <a16:creationId xmlns:a16="http://schemas.microsoft.com/office/drawing/2014/main" id="{9A0C5F6C-294F-438F-9737-7F999277018A}"/>
              </a:ext>
            </a:extLst>
          </p:cNvPr>
          <p:cNvSpPr>
            <a:spLocks noGrp="1"/>
          </p:cNvSpPr>
          <p:nvPr>
            <p:ph idx="1"/>
          </p:nvPr>
        </p:nvSpPr>
        <p:spPr>
          <a:xfrm>
            <a:off x="838200" y="1825625"/>
            <a:ext cx="10515600" cy="4351338"/>
          </a:xfrm>
        </p:spPr>
        <p:txBody>
          <a:bodyPr>
            <a:normAutofit/>
          </a:bodyPr>
          <a:lstStyle/>
          <a:p>
            <a:r>
              <a:rPr lang="es-GT"/>
              <a:t>Se utilizaron cinco artículos científicos para promediar el punteo de cada topología en cada categoría [4] [5] [6] [7] [8].</a:t>
            </a:r>
          </a:p>
        </p:txBody>
      </p:sp>
      <p:sp>
        <p:nvSpPr>
          <p:cNvPr id="10" name="Oval 9">
            <a:extLst>
              <a:ext uri="{FF2B5EF4-FFF2-40B4-BE49-F238E27FC236}">
                <a16:creationId xmlns:a16="http://schemas.microsoft.com/office/drawing/2014/main" id="{00131678-A72F-4B9B-A221-327D09A6D887}"/>
              </a:ext>
            </a:extLst>
          </p:cNvPr>
          <p:cNvSpPr/>
          <p:nvPr/>
        </p:nvSpPr>
        <p:spPr>
          <a:xfrm>
            <a:off x="8455843" y="-522432"/>
            <a:ext cx="2347478" cy="2213120"/>
          </a:xfrm>
          <a:prstGeom prst="ellipse">
            <a:avLst/>
          </a:prstGeom>
          <a:solidFill>
            <a:schemeClr val="bg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Se </a:t>
            </a:r>
            <a:r>
              <a:rPr lang="en-US" dirty="0" err="1"/>
              <a:t>cumple</a:t>
            </a:r>
            <a:r>
              <a:rPr lang="en-US" dirty="0"/>
              <a:t> </a:t>
            </a:r>
            <a:r>
              <a:rPr lang="en-US" dirty="0" err="1"/>
              <a:t>el</a:t>
            </a:r>
            <a:r>
              <a:rPr lang="en-US" dirty="0"/>
              <a:t> </a:t>
            </a:r>
            <a:r>
              <a:rPr lang="en-US" dirty="0" err="1"/>
              <a:t>objetivo</a:t>
            </a:r>
            <a:r>
              <a:rPr lang="en-US" dirty="0"/>
              <a:t> 1</a:t>
            </a:r>
            <a:endParaRPr lang="es-GT" dirty="0"/>
          </a:p>
        </p:txBody>
      </p:sp>
      <p:graphicFrame>
        <p:nvGraphicFramePr>
          <p:cNvPr id="6" name="Table 5">
            <a:extLst>
              <a:ext uri="{FF2B5EF4-FFF2-40B4-BE49-F238E27FC236}">
                <a16:creationId xmlns:a16="http://schemas.microsoft.com/office/drawing/2014/main" id="{FA0F2689-E584-4917-9857-F82632363840}"/>
              </a:ext>
            </a:extLst>
          </p:cNvPr>
          <p:cNvGraphicFramePr>
            <a:graphicFrameLocks noGrp="1"/>
          </p:cNvGraphicFramePr>
          <p:nvPr>
            <p:extLst>
              <p:ext uri="{D42A27DB-BD31-4B8C-83A1-F6EECF244321}">
                <p14:modId xmlns:p14="http://schemas.microsoft.com/office/powerpoint/2010/main" val="3740296473"/>
              </p:ext>
            </p:extLst>
          </p:nvPr>
        </p:nvGraphicFramePr>
        <p:xfrm>
          <a:off x="753358" y="2953716"/>
          <a:ext cx="7421501" cy="2879730"/>
        </p:xfrm>
        <a:graphic>
          <a:graphicData uri="http://schemas.openxmlformats.org/drawingml/2006/table">
            <a:tbl>
              <a:tblPr/>
              <a:tblGrid>
                <a:gridCol w="1014533">
                  <a:extLst>
                    <a:ext uri="{9D8B030D-6E8A-4147-A177-3AD203B41FA5}">
                      <a16:colId xmlns:a16="http://schemas.microsoft.com/office/drawing/2014/main" val="2420722005"/>
                    </a:ext>
                  </a:extLst>
                </a:gridCol>
                <a:gridCol w="30929">
                  <a:extLst>
                    <a:ext uri="{9D8B030D-6E8A-4147-A177-3AD203B41FA5}">
                      <a16:colId xmlns:a16="http://schemas.microsoft.com/office/drawing/2014/main" val="3322470324"/>
                    </a:ext>
                  </a:extLst>
                </a:gridCol>
                <a:gridCol w="51712">
                  <a:extLst>
                    <a:ext uri="{9D8B030D-6E8A-4147-A177-3AD203B41FA5}">
                      <a16:colId xmlns:a16="http://schemas.microsoft.com/office/drawing/2014/main" val="522183322"/>
                    </a:ext>
                  </a:extLst>
                </a:gridCol>
                <a:gridCol w="51712">
                  <a:extLst>
                    <a:ext uri="{9D8B030D-6E8A-4147-A177-3AD203B41FA5}">
                      <a16:colId xmlns:a16="http://schemas.microsoft.com/office/drawing/2014/main" val="4292062514"/>
                    </a:ext>
                  </a:extLst>
                </a:gridCol>
                <a:gridCol w="51712">
                  <a:extLst>
                    <a:ext uri="{9D8B030D-6E8A-4147-A177-3AD203B41FA5}">
                      <a16:colId xmlns:a16="http://schemas.microsoft.com/office/drawing/2014/main" val="2936242599"/>
                    </a:ext>
                  </a:extLst>
                </a:gridCol>
                <a:gridCol w="51712">
                  <a:extLst>
                    <a:ext uri="{9D8B030D-6E8A-4147-A177-3AD203B41FA5}">
                      <a16:colId xmlns:a16="http://schemas.microsoft.com/office/drawing/2014/main" val="3305047773"/>
                    </a:ext>
                  </a:extLst>
                </a:gridCol>
                <a:gridCol w="51712">
                  <a:extLst>
                    <a:ext uri="{9D8B030D-6E8A-4147-A177-3AD203B41FA5}">
                      <a16:colId xmlns:a16="http://schemas.microsoft.com/office/drawing/2014/main" val="2664812110"/>
                    </a:ext>
                  </a:extLst>
                </a:gridCol>
                <a:gridCol w="51712">
                  <a:extLst>
                    <a:ext uri="{9D8B030D-6E8A-4147-A177-3AD203B41FA5}">
                      <a16:colId xmlns:a16="http://schemas.microsoft.com/office/drawing/2014/main" val="1821942155"/>
                    </a:ext>
                  </a:extLst>
                </a:gridCol>
                <a:gridCol w="51712">
                  <a:extLst>
                    <a:ext uri="{9D8B030D-6E8A-4147-A177-3AD203B41FA5}">
                      <a16:colId xmlns:a16="http://schemas.microsoft.com/office/drawing/2014/main" val="808766401"/>
                    </a:ext>
                  </a:extLst>
                </a:gridCol>
                <a:gridCol w="51712">
                  <a:extLst>
                    <a:ext uri="{9D8B030D-6E8A-4147-A177-3AD203B41FA5}">
                      <a16:colId xmlns:a16="http://schemas.microsoft.com/office/drawing/2014/main" val="1011553530"/>
                    </a:ext>
                  </a:extLst>
                </a:gridCol>
                <a:gridCol w="51712">
                  <a:extLst>
                    <a:ext uri="{9D8B030D-6E8A-4147-A177-3AD203B41FA5}">
                      <a16:colId xmlns:a16="http://schemas.microsoft.com/office/drawing/2014/main" val="1031804805"/>
                    </a:ext>
                  </a:extLst>
                </a:gridCol>
                <a:gridCol w="30929">
                  <a:extLst>
                    <a:ext uri="{9D8B030D-6E8A-4147-A177-3AD203B41FA5}">
                      <a16:colId xmlns:a16="http://schemas.microsoft.com/office/drawing/2014/main" val="3683685203"/>
                    </a:ext>
                  </a:extLst>
                </a:gridCol>
                <a:gridCol w="83040">
                  <a:extLst>
                    <a:ext uri="{9D8B030D-6E8A-4147-A177-3AD203B41FA5}">
                      <a16:colId xmlns:a16="http://schemas.microsoft.com/office/drawing/2014/main" val="2995979730"/>
                    </a:ext>
                  </a:extLst>
                </a:gridCol>
                <a:gridCol w="51712">
                  <a:extLst>
                    <a:ext uri="{9D8B030D-6E8A-4147-A177-3AD203B41FA5}">
                      <a16:colId xmlns:a16="http://schemas.microsoft.com/office/drawing/2014/main" val="840577608"/>
                    </a:ext>
                  </a:extLst>
                </a:gridCol>
                <a:gridCol w="51712">
                  <a:extLst>
                    <a:ext uri="{9D8B030D-6E8A-4147-A177-3AD203B41FA5}">
                      <a16:colId xmlns:a16="http://schemas.microsoft.com/office/drawing/2014/main" val="147025802"/>
                    </a:ext>
                  </a:extLst>
                </a:gridCol>
                <a:gridCol w="51712">
                  <a:extLst>
                    <a:ext uri="{9D8B030D-6E8A-4147-A177-3AD203B41FA5}">
                      <a16:colId xmlns:a16="http://schemas.microsoft.com/office/drawing/2014/main" val="1861181486"/>
                    </a:ext>
                  </a:extLst>
                </a:gridCol>
                <a:gridCol w="51712">
                  <a:extLst>
                    <a:ext uri="{9D8B030D-6E8A-4147-A177-3AD203B41FA5}">
                      <a16:colId xmlns:a16="http://schemas.microsoft.com/office/drawing/2014/main" val="3084302328"/>
                    </a:ext>
                  </a:extLst>
                </a:gridCol>
                <a:gridCol w="51712">
                  <a:extLst>
                    <a:ext uri="{9D8B030D-6E8A-4147-A177-3AD203B41FA5}">
                      <a16:colId xmlns:a16="http://schemas.microsoft.com/office/drawing/2014/main" val="792464744"/>
                    </a:ext>
                  </a:extLst>
                </a:gridCol>
                <a:gridCol w="51712">
                  <a:extLst>
                    <a:ext uri="{9D8B030D-6E8A-4147-A177-3AD203B41FA5}">
                      <a16:colId xmlns:a16="http://schemas.microsoft.com/office/drawing/2014/main" val="3026399578"/>
                    </a:ext>
                  </a:extLst>
                </a:gridCol>
                <a:gridCol w="51712">
                  <a:extLst>
                    <a:ext uri="{9D8B030D-6E8A-4147-A177-3AD203B41FA5}">
                      <a16:colId xmlns:a16="http://schemas.microsoft.com/office/drawing/2014/main" val="694517706"/>
                    </a:ext>
                  </a:extLst>
                </a:gridCol>
                <a:gridCol w="51712">
                  <a:extLst>
                    <a:ext uri="{9D8B030D-6E8A-4147-A177-3AD203B41FA5}">
                      <a16:colId xmlns:a16="http://schemas.microsoft.com/office/drawing/2014/main" val="147274693"/>
                    </a:ext>
                  </a:extLst>
                </a:gridCol>
                <a:gridCol w="51712">
                  <a:extLst>
                    <a:ext uri="{9D8B030D-6E8A-4147-A177-3AD203B41FA5}">
                      <a16:colId xmlns:a16="http://schemas.microsoft.com/office/drawing/2014/main" val="2026749522"/>
                    </a:ext>
                  </a:extLst>
                </a:gridCol>
                <a:gridCol w="51712">
                  <a:extLst>
                    <a:ext uri="{9D8B030D-6E8A-4147-A177-3AD203B41FA5}">
                      <a16:colId xmlns:a16="http://schemas.microsoft.com/office/drawing/2014/main" val="1197078923"/>
                    </a:ext>
                  </a:extLst>
                </a:gridCol>
                <a:gridCol w="51712">
                  <a:extLst>
                    <a:ext uri="{9D8B030D-6E8A-4147-A177-3AD203B41FA5}">
                      <a16:colId xmlns:a16="http://schemas.microsoft.com/office/drawing/2014/main" val="790394089"/>
                    </a:ext>
                  </a:extLst>
                </a:gridCol>
                <a:gridCol w="51712">
                  <a:extLst>
                    <a:ext uri="{9D8B030D-6E8A-4147-A177-3AD203B41FA5}">
                      <a16:colId xmlns:a16="http://schemas.microsoft.com/office/drawing/2014/main" val="782490434"/>
                    </a:ext>
                  </a:extLst>
                </a:gridCol>
                <a:gridCol w="51712">
                  <a:extLst>
                    <a:ext uri="{9D8B030D-6E8A-4147-A177-3AD203B41FA5}">
                      <a16:colId xmlns:a16="http://schemas.microsoft.com/office/drawing/2014/main" val="4043278179"/>
                    </a:ext>
                  </a:extLst>
                </a:gridCol>
                <a:gridCol w="51712">
                  <a:extLst>
                    <a:ext uri="{9D8B030D-6E8A-4147-A177-3AD203B41FA5}">
                      <a16:colId xmlns:a16="http://schemas.microsoft.com/office/drawing/2014/main" val="1666301230"/>
                    </a:ext>
                  </a:extLst>
                </a:gridCol>
                <a:gridCol w="51712">
                  <a:extLst>
                    <a:ext uri="{9D8B030D-6E8A-4147-A177-3AD203B41FA5}">
                      <a16:colId xmlns:a16="http://schemas.microsoft.com/office/drawing/2014/main" val="4106227623"/>
                    </a:ext>
                  </a:extLst>
                </a:gridCol>
                <a:gridCol w="51712">
                  <a:extLst>
                    <a:ext uri="{9D8B030D-6E8A-4147-A177-3AD203B41FA5}">
                      <a16:colId xmlns:a16="http://schemas.microsoft.com/office/drawing/2014/main" val="1776310714"/>
                    </a:ext>
                  </a:extLst>
                </a:gridCol>
                <a:gridCol w="51712">
                  <a:extLst>
                    <a:ext uri="{9D8B030D-6E8A-4147-A177-3AD203B41FA5}">
                      <a16:colId xmlns:a16="http://schemas.microsoft.com/office/drawing/2014/main" val="1922085577"/>
                    </a:ext>
                  </a:extLst>
                </a:gridCol>
                <a:gridCol w="51712">
                  <a:extLst>
                    <a:ext uri="{9D8B030D-6E8A-4147-A177-3AD203B41FA5}">
                      <a16:colId xmlns:a16="http://schemas.microsoft.com/office/drawing/2014/main" val="1430530857"/>
                    </a:ext>
                  </a:extLst>
                </a:gridCol>
                <a:gridCol w="51712">
                  <a:extLst>
                    <a:ext uri="{9D8B030D-6E8A-4147-A177-3AD203B41FA5}">
                      <a16:colId xmlns:a16="http://schemas.microsoft.com/office/drawing/2014/main" val="1141182873"/>
                    </a:ext>
                  </a:extLst>
                </a:gridCol>
                <a:gridCol w="51712">
                  <a:extLst>
                    <a:ext uri="{9D8B030D-6E8A-4147-A177-3AD203B41FA5}">
                      <a16:colId xmlns:a16="http://schemas.microsoft.com/office/drawing/2014/main" val="2112534968"/>
                    </a:ext>
                  </a:extLst>
                </a:gridCol>
                <a:gridCol w="51712">
                  <a:extLst>
                    <a:ext uri="{9D8B030D-6E8A-4147-A177-3AD203B41FA5}">
                      <a16:colId xmlns:a16="http://schemas.microsoft.com/office/drawing/2014/main" val="21196305"/>
                    </a:ext>
                  </a:extLst>
                </a:gridCol>
                <a:gridCol w="51712">
                  <a:extLst>
                    <a:ext uri="{9D8B030D-6E8A-4147-A177-3AD203B41FA5}">
                      <a16:colId xmlns:a16="http://schemas.microsoft.com/office/drawing/2014/main" val="1001272476"/>
                    </a:ext>
                  </a:extLst>
                </a:gridCol>
                <a:gridCol w="51712">
                  <a:extLst>
                    <a:ext uri="{9D8B030D-6E8A-4147-A177-3AD203B41FA5}">
                      <a16:colId xmlns:a16="http://schemas.microsoft.com/office/drawing/2014/main" val="692777575"/>
                    </a:ext>
                  </a:extLst>
                </a:gridCol>
                <a:gridCol w="51712">
                  <a:extLst>
                    <a:ext uri="{9D8B030D-6E8A-4147-A177-3AD203B41FA5}">
                      <a16:colId xmlns:a16="http://schemas.microsoft.com/office/drawing/2014/main" val="711938122"/>
                    </a:ext>
                  </a:extLst>
                </a:gridCol>
                <a:gridCol w="51712">
                  <a:extLst>
                    <a:ext uri="{9D8B030D-6E8A-4147-A177-3AD203B41FA5}">
                      <a16:colId xmlns:a16="http://schemas.microsoft.com/office/drawing/2014/main" val="3077836579"/>
                    </a:ext>
                  </a:extLst>
                </a:gridCol>
                <a:gridCol w="51712">
                  <a:extLst>
                    <a:ext uri="{9D8B030D-6E8A-4147-A177-3AD203B41FA5}">
                      <a16:colId xmlns:a16="http://schemas.microsoft.com/office/drawing/2014/main" val="3028303842"/>
                    </a:ext>
                  </a:extLst>
                </a:gridCol>
                <a:gridCol w="51712">
                  <a:extLst>
                    <a:ext uri="{9D8B030D-6E8A-4147-A177-3AD203B41FA5}">
                      <a16:colId xmlns:a16="http://schemas.microsoft.com/office/drawing/2014/main" val="2445212336"/>
                    </a:ext>
                  </a:extLst>
                </a:gridCol>
                <a:gridCol w="51712">
                  <a:extLst>
                    <a:ext uri="{9D8B030D-6E8A-4147-A177-3AD203B41FA5}">
                      <a16:colId xmlns:a16="http://schemas.microsoft.com/office/drawing/2014/main" val="2623376848"/>
                    </a:ext>
                  </a:extLst>
                </a:gridCol>
                <a:gridCol w="51712">
                  <a:extLst>
                    <a:ext uri="{9D8B030D-6E8A-4147-A177-3AD203B41FA5}">
                      <a16:colId xmlns:a16="http://schemas.microsoft.com/office/drawing/2014/main" val="216594889"/>
                    </a:ext>
                  </a:extLst>
                </a:gridCol>
                <a:gridCol w="51712">
                  <a:extLst>
                    <a:ext uri="{9D8B030D-6E8A-4147-A177-3AD203B41FA5}">
                      <a16:colId xmlns:a16="http://schemas.microsoft.com/office/drawing/2014/main" val="3349567224"/>
                    </a:ext>
                  </a:extLst>
                </a:gridCol>
                <a:gridCol w="51712">
                  <a:extLst>
                    <a:ext uri="{9D8B030D-6E8A-4147-A177-3AD203B41FA5}">
                      <a16:colId xmlns:a16="http://schemas.microsoft.com/office/drawing/2014/main" val="2445133569"/>
                    </a:ext>
                  </a:extLst>
                </a:gridCol>
                <a:gridCol w="51712">
                  <a:extLst>
                    <a:ext uri="{9D8B030D-6E8A-4147-A177-3AD203B41FA5}">
                      <a16:colId xmlns:a16="http://schemas.microsoft.com/office/drawing/2014/main" val="3189924082"/>
                    </a:ext>
                  </a:extLst>
                </a:gridCol>
                <a:gridCol w="51712">
                  <a:extLst>
                    <a:ext uri="{9D8B030D-6E8A-4147-A177-3AD203B41FA5}">
                      <a16:colId xmlns:a16="http://schemas.microsoft.com/office/drawing/2014/main" val="1808192799"/>
                    </a:ext>
                  </a:extLst>
                </a:gridCol>
                <a:gridCol w="51712">
                  <a:extLst>
                    <a:ext uri="{9D8B030D-6E8A-4147-A177-3AD203B41FA5}">
                      <a16:colId xmlns:a16="http://schemas.microsoft.com/office/drawing/2014/main" val="2100358118"/>
                    </a:ext>
                  </a:extLst>
                </a:gridCol>
                <a:gridCol w="51712">
                  <a:extLst>
                    <a:ext uri="{9D8B030D-6E8A-4147-A177-3AD203B41FA5}">
                      <a16:colId xmlns:a16="http://schemas.microsoft.com/office/drawing/2014/main" val="3237457489"/>
                    </a:ext>
                  </a:extLst>
                </a:gridCol>
                <a:gridCol w="51712">
                  <a:extLst>
                    <a:ext uri="{9D8B030D-6E8A-4147-A177-3AD203B41FA5}">
                      <a16:colId xmlns:a16="http://schemas.microsoft.com/office/drawing/2014/main" val="2863171252"/>
                    </a:ext>
                  </a:extLst>
                </a:gridCol>
                <a:gridCol w="51712">
                  <a:extLst>
                    <a:ext uri="{9D8B030D-6E8A-4147-A177-3AD203B41FA5}">
                      <a16:colId xmlns:a16="http://schemas.microsoft.com/office/drawing/2014/main" val="3103337840"/>
                    </a:ext>
                  </a:extLst>
                </a:gridCol>
                <a:gridCol w="51712">
                  <a:extLst>
                    <a:ext uri="{9D8B030D-6E8A-4147-A177-3AD203B41FA5}">
                      <a16:colId xmlns:a16="http://schemas.microsoft.com/office/drawing/2014/main" val="1500737441"/>
                    </a:ext>
                  </a:extLst>
                </a:gridCol>
                <a:gridCol w="51712">
                  <a:extLst>
                    <a:ext uri="{9D8B030D-6E8A-4147-A177-3AD203B41FA5}">
                      <a16:colId xmlns:a16="http://schemas.microsoft.com/office/drawing/2014/main" val="1150641041"/>
                    </a:ext>
                  </a:extLst>
                </a:gridCol>
                <a:gridCol w="51712">
                  <a:extLst>
                    <a:ext uri="{9D8B030D-6E8A-4147-A177-3AD203B41FA5}">
                      <a16:colId xmlns:a16="http://schemas.microsoft.com/office/drawing/2014/main" val="446653846"/>
                    </a:ext>
                  </a:extLst>
                </a:gridCol>
                <a:gridCol w="51712">
                  <a:extLst>
                    <a:ext uri="{9D8B030D-6E8A-4147-A177-3AD203B41FA5}">
                      <a16:colId xmlns:a16="http://schemas.microsoft.com/office/drawing/2014/main" val="1691124391"/>
                    </a:ext>
                  </a:extLst>
                </a:gridCol>
                <a:gridCol w="51712">
                  <a:extLst>
                    <a:ext uri="{9D8B030D-6E8A-4147-A177-3AD203B41FA5}">
                      <a16:colId xmlns:a16="http://schemas.microsoft.com/office/drawing/2014/main" val="1304367367"/>
                    </a:ext>
                  </a:extLst>
                </a:gridCol>
                <a:gridCol w="51712">
                  <a:extLst>
                    <a:ext uri="{9D8B030D-6E8A-4147-A177-3AD203B41FA5}">
                      <a16:colId xmlns:a16="http://schemas.microsoft.com/office/drawing/2014/main" val="3234605228"/>
                    </a:ext>
                  </a:extLst>
                </a:gridCol>
                <a:gridCol w="51712">
                  <a:extLst>
                    <a:ext uri="{9D8B030D-6E8A-4147-A177-3AD203B41FA5}">
                      <a16:colId xmlns:a16="http://schemas.microsoft.com/office/drawing/2014/main" val="1380051140"/>
                    </a:ext>
                  </a:extLst>
                </a:gridCol>
                <a:gridCol w="51712">
                  <a:extLst>
                    <a:ext uri="{9D8B030D-6E8A-4147-A177-3AD203B41FA5}">
                      <a16:colId xmlns:a16="http://schemas.microsoft.com/office/drawing/2014/main" val="4168319582"/>
                    </a:ext>
                  </a:extLst>
                </a:gridCol>
                <a:gridCol w="51712">
                  <a:extLst>
                    <a:ext uri="{9D8B030D-6E8A-4147-A177-3AD203B41FA5}">
                      <a16:colId xmlns:a16="http://schemas.microsoft.com/office/drawing/2014/main" val="709831240"/>
                    </a:ext>
                  </a:extLst>
                </a:gridCol>
                <a:gridCol w="51712">
                  <a:extLst>
                    <a:ext uri="{9D8B030D-6E8A-4147-A177-3AD203B41FA5}">
                      <a16:colId xmlns:a16="http://schemas.microsoft.com/office/drawing/2014/main" val="1201682306"/>
                    </a:ext>
                  </a:extLst>
                </a:gridCol>
                <a:gridCol w="51712">
                  <a:extLst>
                    <a:ext uri="{9D8B030D-6E8A-4147-A177-3AD203B41FA5}">
                      <a16:colId xmlns:a16="http://schemas.microsoft.com/office/drawing/2014/main" val="1369407888"/>
                    </a:ext>
                  </a:extLst>
                </a:gridCol>
                <a:gridCol w="51712">
                  <a:extLst>
                    <a:ext uri="{9D8B030D-6E8A-4147-A177-3AD203B41FA5}">
                      <a16:colId xmlns:a16="http://schemas.microsoft.com/office/drawing/2014/main" val="3014048540"/>
                    </a:ext>
                  </a:extLst>
                </a:gridCol>
                <a:gridCol w="51712">
                  <a:extLst>
                    <a:ext uri="{9D8B030D-6E8A-4147-A177-3AD203B41FA5}">
                      <a16:colId xmlns:a16="http://schemas.microsoft.com/office/drawing/2014/main" val="262159967"/>
                    </a:ext>
                  </a:extLst>
                </a:gridCol>
                <a:gridCol w="51712">
                  <a:extLst>
                    <a:ext uri="{9D8B030D-6E8A-4147-A177-3AD203B41FA5}">
                      <a16:colId xmlns:a16="http://schemas.microsoft.com/office/drawing/2014/main" val="4127244234"/>
                    </a:ext>
                  </a:extLst>
                </a:gridCol>
                <a:gridCol w="51712">
                  <a:extLst>
                    <a:ext uri="{9D8B030D-6E8A-4147-A177-3AD203B41FA5}">
                      <a16:colId xmlns:a16="http://schemas.microsoft.com/office/drawing/2014/main" val="863975501"/>
                    </a:ext>
                  </a:extLst>
                </a:gridCol>
                <a:gridCol w="51712">
                  <a:extLst>
                    <a:ext uri="{9D8B030D-6E8A-4147-A177-3AD203B41FA5}">
                      <a16:colId xmlns:a16="http://schemas.microsoft.com/office/drawing/2014/main" val="3884977325"/>
                    </a:ext>
                  </a:extLst>
                </a:gridCol>
                <a:gridCol w="51712">
                  <a:extLst>
                    <a:ext uri="{9D8B030D-6E8A-4147-A177-3AD203B41FA5}">
                      <a16:colId xmlns:a16="http://schemas.microsoft.com/office/drawing/2014/main" val="3089745496"/>
                    </a:ext>
                  </a:extLst>
                </a:gridCol>
                <a:gridCol w="51712">
                  <a:extLst>
                    <a:ext uri="{9D8B030D-6E8A-4147-A177-3AD203B41FA5}">
                      <a16:colId xmlns:a16="http://schemas.microsoft.com/office/drawing/2014/main" val="1447612284"/>
                    </a:ext>
                  </a:extLst>
                </a:gridCol>
                <a:gridCol w="51712">
                  <a:extLst>
                    <a:ext uri="{9D8B030D-6E8A-4147-A177-3AD203B41FA5}">
                      <a16:colId xmlns:a16="http://schemas.microsoft.com/office/drawing/2014/main" val="1636592793"/>
                    </a:ext>
                  </a:extLst>
                </a:gridCol>
                <a:gridCol w="51712">
                  <a:extLst>
                    <a:ext uri="{9D8B030D-6E8A-4147-A177-3AD203B41FA5}">
                      <a16:colId xmlns:a16="http://schemas.microsoft.com/office/drawing/2014/main" val="3194081923"/>
                    </a:ext>
                  </a:extLst>
                </a:gridCol>
                <a:gridCol w="51712">
                  <a:extLst>
                    <a:ext uri="{9D8B030D-6E8A-4147-A177-3AD203B41FA5}">
                      <a16:colId xmlns:a16="http://schemas.microsoft.com/office/drawing/2014/main" val="140211267"/>
                    </a:ext>
                  </a:extLst>
                </a:gridCol>
                <a:gridCol w="51712">
                  <a:extLst>
                    <a:ext uri="{9D8B030D-6E8A-4147-A177-3AD203B41FA5}">
                      <a16:colId xmlns:a16="http://schemas.microsoft.com/office/drawing/2014/main" val="3695082105"/>
                    </a:ext>
                  </a:extLst>
                </a:gridCol>
                <a:gridCol w="51712">
                  <a:extLst>
                    <a:ext uri="{9D8B030D-6E8A-4147-A177-3AD203B41FA5}">
                      <a16:colId xmlns:a16="http://schemas.microsoft.com/office/drawing/2014/main" val="1879412808"/>
                    </a:ext>
                  </a:extLst>
                </a:gridCol>
                <a:gridCol w="51712">
                  <a:extLst>
                    <a:ext uri="{9D8B030D-6E8A-4147-A177-3AD203B41FA5}">
                      <a16:colId xmlns:a16="http://schemas.microsoft.com/office/drawing/2014/main" val="2535069121"/>
                    </a:ext>
                  </a:extLst>
                </a:gridCol>
                <a:gridCol w="51712">
                  <a:extLst>
                    <a:ext uri="{9D8B030D-6E8A-4147-A177-3AD203B41FA5}">
                      <a16:colId xmlns:a16="http://schemas.microsoft.com/office/drawing/2014/main" val="4232249315"/>
                    </a:ext>
                  </a:extLst>
                </a:gridCol>
                <a:gridCol w="51712">
                  <a:extLst>
                    <a:ext uri="{9D8B030D-6E8A-4147-A177-3AD203B41FA5}">
                      <a16:colId xmlns:a16="http://schemas.microsoft.com/office/drawing/2014/main" val="1535483630"/>
                    </a:ext>
                  </a:extLst>
                </a:gridCol>
                <a:gridCol w="51712">
                  <a:extLst>
                    <a:ext uri="{9D8B030D-6E8A-4147-A177-3AD203B41FA5}">
                      <a16:colId xmlns:a16="http://schemas.microsoft.com/office/drawing/2014/main" val="1751858504"/>
                    </a:ext>
                  </a:extLst>
                </a:gridCol>
                <a:gridCol w="51712">
                  <a:extLst>
                    <a:ext uri="{9D8B030D-6E8A-4147-A177-3AD203B41FA5}">
                      <a16:colId xmlns:a16="http://schemas.microsoft.com/office/drawing/2014/main" val="309640220"/>
                    </a:ext>
                  </a:extLst>
                </a:gridCol>
                <a:gridCol w="51712">
                  <a:extLst>
                    <a:ext uri="{9D8B030D-6E8A-4147-A177-3AD203B41FA5}">
                      <a16:colId xmlns:a16="http://schemas.microsoft.com/office/drawing/2014/main" val="2722907843"/>
                    </a:ext>
                  </a:extLst>
                </a:gridCol>
                <a:gridCol w="51712">
                  <a:extLst>
                    <a:ext uri="{9D8B030D-6E8A-4147-A177-3AD203B41FA5}">
                      <a16:colId xmlns:a16="http://schemas.microsoft.com/office/drawing/2014/main" val="1922169208"/>
                    </a:ext>
                  </a:extLst>
                </a:gridCol>
                <a:gridCol w="51712">
                  <a:extLst>
                    <a:ext uri="{9D8B030D-6E8A-4147-A177-3AD203B41FA5}">
                      <a16:colId xmlns:a16="http://schemas.microsoft.com/office/drawing/2014/main" val="3885177107"/>
                    </a:ext>
                  </a:extLst>
                </a:gridCol>
                <a:gridCol w="51712">
                  <a:extLst>
                    <a:ext uri="{9D8B030D-6E8A-4147-A177-3AD203B41FA5}">
                      <a16:colId xmlns:a16="http://schemas.microsoft.com/office/drawing/2014/main" val="120937646"/>
                    </a:ext>
                  </a:extLst>
                </a:gridCol>
                <a:gridCol w="51712">
                  <a:extLst>
                    <a:ext uri="{9D8B030D-6E8A-4147-A177-3AD203B41FA5}">
                      <a16:colId xmlns:a16="http://schemas.microsoft.com/office/drawing/2014/main" val="2242666658"/>
                    </a:ext>
                  </a:extLst>
                </a:gridCol>
                <a:gridCol w="51712">
                  <a:extLst>
                    <a:ext uri="{9D8B030D-6E8A-4147-A177-3AD203B41FA5}">
                      <a16:colId xmlns:a16="http://schemas.microsoft.com/office/drawing/2014/main" val="527988729"/>
                    </a:ext>
                  </a:extLst>
                </a:gridCol>
                <a:gridCol w="51712">
                  <a:extLst>
                    <a:ext uri="{9D8B030D-6E8A-4147-A177-3AD203B41FA5}">
                      <a16:colId xmlns:a16="http://schemas.microsoft.com/office/drawing/2014/main" val="3227587777"/>
                    </a:ext>
                  </a:extLst>
                </a:gridCol>
                <a:gridCol w="51712">
                  <a:extLst>
                    <a:ext uri="{9D8B030D-6E8A-4147-A177-3AD203B41FA5}">
                      <a16:colId xmlns:a16="http://schemas.microsoft.com/office/drawing/2014/main" val="1208693099"/>
                    </a:ext>
                  </a:extLst>
                </a:gridCol>
                <a:gridCol w="51712">
                  <a:extLst>
                    <a:ext uri="{9D8B030D-6E8A-4147-A177-3AD203B41FA5}">
                      <a16:colId xmlns:a16="http://schemas.microsoft.com/office/drawing/2014/main" val="1859873783"/>
                    </a:ext>
                  </a:extLst>
                </a:gridCol>
                <a:gridCol w="51712">
                  <a:extLst>
                    <a:ext uri="{9D8B030D-6E8A-4147-A177-3AD203B41FA5}">
                      <a16:colId xmlns:a16="http://schemas.microsoft.com/office/drawing/2014/main" val="54114650"/>
                    </a:ext>
                  </a:extLst>
                </a:gridCol>
                <a:gridCol w="51712">
                  <a:extLst>
                    <a:ext uri="{9D8B030D-6E8A-4147-A177-3AD203B41FA5}">
                      <a16:colId xmlns:a16="http://schemas.microsoft.com/office/drawing/2014/main" val="3904125869"/>
                    </a:ext>
                  </a:extLst>
                </a:gridCol>
                <a:gridCol w="51712">
                  <a:extLst>
                    <a:ext uri="{9D8B030D-6E8A-4147-A177-3AD203B41FA5}">
                      <a16:colId xmlns:a16="http://schemas.microsoft.com/office/drawing/2014/main" val="2530301117"/>
                    </a:ext>
                  </a:extLst>
                </a:gridCol>
                <a:gridCol w="51712">
                  <a:extLst>
                    <a:ext uri="{9D8B030D-6E8A-4147-A177-3AD203B41FA5}">
                      <a16:colId xmlns:a16="http://schemas.microsoft.com/office/drawing/2014/main" val="3266114099"/>
                    </a:ext>
                  </a:extLst>
                </a:gridCol>
                <a:gridCol w="51712">
                  <a:extLst>
                    <a:ext uri="{9D8B030D-6E8A-4147-A177-3AD203B41FA5}">
                      <a16:colId xmlns:a16="http://schemas.microsoft.com/office/drawing/2014/main" val="1876587206"/>
                    </a:ext>
                  </a:extLst>
                </a:gridCol>
                <a:gridCol w="51712">
                  <a:extLst>
                    <a:ext uri="{9D8B030D-6E8A-4147-A177-3AD203B41FA5}">
                      <a16:colId xmlns:a16="http://schemas.microsoft.com/office/drawing/2014/main" val="4163620216"/>
                    </a:ext>
                  </a:extLst>
                </a:gridCol>
                <a:gridCol w="51712">
                  <a:extLst>
                    <a:ext uri="{9D8B030D-6E8A-4147-A177-3AD203B41FA5}">
                      <a16:colId xmlns:a16="http://schemas.microsoft.com/office/drawing/2014/main" val="1963441023"/>
                    </a:ext>
                  </a:extLst>
                </a:gridCol>
                <a:gridCol w="51712">
                  <a:extLst>
                    <a:ext uri="{9D8B030D-6E8A-4147-A177-3AD203B41FA5}">
                      <a16:colId xmlns:a16="http://schemas.microsoft.com/office/drawing/2014/main" val="790370339"/>
                    </a:ext>
                  </a:extLst>
                </a:gridCol>
                <a:gridCol w="51712">
                  <a:extLst>
                    <a:ext uri="{9D8B030D-6E8A-4147-A177-3AD203B41FA5}">
                      <a16:colId xmlns:a16="http://schemas.microsoft.com/office/drawing/2014/main" val="3241271074"/>
                    </a:ext>
                  </a:extLst>
                </a:gridCol>
                <a:gridCol w="51712">
                  <a:extLst>
                    <a:ext uri="{9D8B030D-6E8A-4147-A177-3AD203B41FA5}">
                      <a16:colId xmlns:a16="http://schemas.microsoft.com/office/drawing/2014/main" val="1833276849"/>
                    </a:ext>
                  </a:extLst>
                </a:gridCol>
                <a:gridCol w="51712">
                  <a:extLst>
                    <a:ext uri="{9D8B030D-6E8A-4147-A177-3AD203B41FA5}">
                      <a16:colId xmlns:a16="http://schemas.microsoft.com/office/drawing/2014/main" val="744363065"/>
                    </a:ext>
                  </a:extLst>
                </a:gridCol>
                <a:gridCol w="51712">
                  <a:extLst>
                    <a:ext uri="{9D8B030D-6E8A-4147-A177-3AD203B41FA5}">
                      <a16:colId xmlns:a16="http://schemas.microsoft.com/office/drawing/2014/main" val="2012172191"/>
                    </a:ext>
                  </a:extLst>
                </a:gridCol>
                <a:gridCol w="51712">
                  <a:extLst>
                    <a:ext uri="{9D8B030D-6E8A-4147-A177-3AD203B41FA5}">
                      <a16:colId xmlns:a16="http://schemas.microsoft.com/office/drawing/2014/main" val="2645514932"/>
                    </a:ext>
                  </a:extLst>
                </a:gridCol>
                <a:gridCol w="51712">
                  <a:extLst>
                    <a:ext uri="{9D8B030D-6E8A-4147-A177-3AD203B41FA5}">
                      <a16:colId xmlns:a16="http://schemas.microsoft.com/office/drawing/2014/main" val="449552932"/>
                    </a:ext>
                  </a:extLst>
                </a:gridCol>
                <a:gridCol w="51712">
                  <a:extLst>
                    <a:ext uri="{9D8B030D-6E8A-4147-A177-3AD203B41FA5}">
                      <a16:colId xmlns:a16="http://schemas.microsoft.com/office/drawing/2014/main" val="1310322640"/>
                    </a:ext>
                  </a:extLst>
                </a:gridCol>
                <a:gridCol w="30340">
                  <a:extLst>
                    <a:ext uri="{9D8B030D-6E8A-4147-A177-3AD203B41FA5}">
                      <a16:colId xmlns:a16="http://schemas.microsoft.com/office/drawing/2014/main" val="2271224842"/>
                    </a:ext>
                  </a:extLst>
                </a:gridCol>
                <a:gridCol w="657190">
                  <a:extLst>
                    <a:ext uri="{9D8B030D-6E8A-4147-A177-3AD203B41FA5}">
                      <a16:colId xmlns:a16="http://schemas.microsoft.com/office/drawing/2014/main" val="3744777766"/>
                    </a:ext>
                  </a:extLst>
                </a:gridCol>
                <a:gridCol w="506764">
                  <a:extLst>
                    <a:ext uri="{9D8B030D-6E8A-4147-A177-3AD203B41FA5}">
                      <a16:colId xmlns:a16="http://schemas.microsoft.com/office/drawing/2014/main" val="2695057474"/>
                    </a:ext>
                  </a:extLst>
                </a:gridCol>
              </a:tblGrid>
              <a:tr h="408835">
                <a:tc>
                  <a:txBody>
                    <a:bodyPr/>
                    <a:lstStyle/>
                    <a:p>
                      <a:pPr algn="l" fontAlgn="b"/>
                      <a:endParaRPr lang="es-GT" sz="14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s-GT" sz="1400" b="1"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l" fontAlgn="b"/>
                      <a:r>
                        <a:rPr lang="es-GT" sz="14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3">
                  <a:txBody>
                    <a:bodyPr/>
                    <a:lstStyle/>
                    <a:p>
                      <a:pPr algn="ctr" fontAlgn="b"/>
                      <a:r>
                        <a:rPr lang="es-GT" sz="1400" b="1" i="0" u="none" strike="noStrike">
                          <a:solidFill>
                            <a:srgbClr val="000000"/>
                          </a:solidFill>
                          <a:effectLst/>
                          <a:latin typeface="Calibri" panose="020F0502020204030204" pitchFamily="34" charset="0"/>
                        </a:rPr>
                        <a:t>25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3">
                  <a:txBody>
                    <a:bodyPr/>
                    <a:lstStyle/>
                    <a:p>
                      <a:pPr algn="ctr" fontAlgn="b"/>
                      <a:r>
                        <a:rPr lang="es-GT" sz="1400" b="1" i="0" u="none" strike="noStrike">
                          <a:solidFill>
                            <a:srgbClr val="000000"/>
                          </a:solidFill>
                          <a:effectLst/>
                          <a:latin typeface="Calibri" panose="020F0502020204030204" pitchFamily="34" charset="0"/>
                        </a:rPr>
                        <a:t>50</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3">
                  <a:txBody>
                    <a:bodyPr/>
                    <a:lstStyle/>
                    <a:p>
                      <a:pPr algn="ctr" fontAlgn="b"/>
                      <a:r>
                        <a:rPr lang="es-GT" sz="1400" b="1" i="0" u="none" strike="noStrike">
                          <a:solidFill>
                            <a:srgbClr val="000000"/>
                          </a:solidFill>
                          <a:effectLst/>
                          <a:latin typeface="Calibri" panose="020F0502020204030204" pitchFamily="34" charset="0"/>
                        </a:rPr>
                        <a:t>75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4">
                  <a:txBody>
                    <a:bodyPr/>
                    <a:lstStyle/>
                    <a:p>
                      <a:pPr algn="r" fontAlgn="b"/>
                      <a:r>
                        <a:rPr lang="es-GT" sz="1400" b="1" i="0" u="none" strike="noStrike">
                          <a:solidFill>
                            <a:srgbClr val="000000"/>
                          </a:solidFill>
                          <a:effectLst/>
                          <a:latin typeface="Calibri" panose="020F0502020204030204" pitchFamily="34" charset="0"/>
                        </a:rPr>
                        <a:t>100</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hMerge="1">
                  <a:txBody>
                    <a:bodyPr/>
                    <a:lstStyle/>
                    <a:p>
                      <a:endParaRPr lang="es-GT"/>
                    </a:p>
                  </a:txBody>
                  <a:tcPr/>
                </a:tc>
                <a:tc>
                  <a:txBody>
                    <a:bodyPr/>
                    <a:lstStyle/>
                    <a:p>
                      <a:pPr algn="r" fontAlgn="b"/>
                      <a:endParaRPr lang="es-GT" sz="1400" b="1"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4267804"/>
                  </a:ext>
                </a:extLst>
              </a:tr>
              <a:tr h="408835">
                <a:tc>
                  <a:txBody>
                    <a:bodyPr/>
                    <a:lstStyle/>
                    <a:p>
                      <a:pPr algn="ctr" fontAlgn="b"/>
                      <a:r>
                        <a:rPr lang="es-GT" sz="1400" b="1" i="0" u="none" strike="noStrike">
                          <a:solidFill>
                            <a:srgbClr val="000000"/>
                          </a:solidFill>
                          <a:effectLst/>
                          <a:latin typeface="Calibri" panose="020F0502020204030204" pitchFamily="34" charset="0"/>
                        </a:rPr>
                        <a:t>Alternativa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400" b="1" i="0" u="none" strike="noStrike">
                          <a:solidFill>
                            <a:srgbClr val="000000"/>
                          </a:solidFill>
                          <a:effectLst/>
                          <a:latin typeface="Calibri" panose="020F0502020204030204" pitchFamily="34" charset="0"/>
                        </a:rPr>
                        <a:t>Puntaje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s-GT" sz="1400" b="1" i="0" u="none" strike="noStrike" dirty="0">
                          <a:solidFill>
                            <a:srgbClr val="000000"/>
                          </a:solidFill>
                          <a:effectLst/>
                          <a:latin typeface="Calibri" panose="020F0502020204030204" pitchFamily="34" charset="0"/>
                        </a:rPr>
                        <a:t>Rango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3531835608"/>
                  </a:ext>
                </a:extLst>
              </a:tr>
              <a:tr h="408835">
                <a:tc>
                  <a:txBody>
                    <a:bodyPr/>
                    <a:lstStyle/>
                    <a:p>
                      <a:pPr algn="ctr" fontAlgn="b"/>
                      <a:r>
                        <a:rPr lang="es-GT" sz="1400" b="1" i="0" u="none" strike="noStrike" dirty="0">
                          <a:solidFill>
                            <a:srgbClr val="000000"/>
                          </a:solidFill>
                          <a:effectLst/>
                          <a:latin typeface="Calibri" panose="020F0502020204030204" pitchFamily="34" charset="0"/>
                        </a:rPr>
                        <a:t>Malla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dirty="0">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400" b="0" i="0" u="none" strike="noStrike" dirty="0">
                          <a:solidFill>
                            <a:srgbClr val="000000"/>
                          </a:solidFill>
                          <a:effectLst/>
                          <a:latin typeface="Calibri" panose="020F0502020204030204" pitchFamily="34" charset="0"/>
                        </a:rPr>
                        <a:t>72.500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4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426488"/>
                  </a:ext>
                </a:extLst>
              </a:tr>
              <a:tr h="408835">
                <a:tc>
                  <a:txBody>
                    <a:bodyPr/>
                    <a:lstStyle/>
                    <a:p>
                      <a:pPr algn="ctr" fontAlgn="b"/>
                      <a:r>
                        <a:rPr lang="es-GT" sz="1400" b="1" i="0" u="none" strike="noStrike" dirty="0">
                          <a:solidFill>
                            <a:srgbClr val="000000"/>
                          </a:solidFill>
                          <a:effectLst/>
                          <a:latin typeface="Calibri" panose="020F0502020204030204" pitchFamily="34" charset="0"/>
                        </a:rPr>
                        <a:t>Estrella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400" b="0" i="0" u="none" strike="noStrike" dirty="0">
                          <a:solidFill>
                            <a:srgbClr val="000000"/>
                          </a:solidFill>
                          <a:effectLst/>
                          <a:latin typeface="Calibri" panose="020F0502020204030204" pitchFamily="34" charset="0"/>
                        </a:rPr>
                        <a:t>71.250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4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3124431"/>
                  </a:ext>
                </a:extLst>
              </a:tr>
              <a:tr h="408835">
                <a:tc>
                  <a:txBody>
                    <a:bodyPr/>
                    <a:lstStyle/>
                    <a:p>
                      <a:pPr algn="ctr" fontAlgn="b"/>
                      <a:r>
                        <a:rPr lang="es-GT" sz="1400" b="1" i="0" u="none" strike="noStrike" dirty="0">
                          <a:solidFill>
                            <a:srgbClr val="000000"/>
                          </a:solidFill>
                          <a:effectLst/>
                          <a:latin typeface="Calibri" panose="020F0502020204030204" pitchFamily="34" charset="0"/>
                        </a:rPr>
                        <a:t>Árbol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400" b="0" i="0" u="none" strike="noStrike" dirty="0">
                          <a:solidFill>
                            <a:srgbClr val="000000"/>
                          </a:solidFill>
                          <a:effectLst/>
                          <a:latin typeface="Calibri" panose="020F0502020204030204" pitchFamily="34" charset="0"/>
                        </a:rPr>
                        <a:t>60.000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4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982381"/>
                  </a:ext>
                </a:extLst>
              </a:tr>
              <a:tr h="408835">
                <a:tc>
                  <a:txBody>
                    <a:bodyPr/>
                    <a:lstStyle/>
                    <a:p>
                      <a:pPr algn="ctr" fontAlgn="b"/>
                      <a:r>
                        <a:rPr lang="es-GT" sz="1400" b="1" i="0" u="none" strike="noStrike" dirty="0">
                          <a:solidFill>
                            <a:srgbClr val="000000"/>
                          </a:solidFill>
                          <a:effectLst/>
                          <a:latin typeface="Calibri" panose="020F0502020204030204" pitchFamily="34" charset="0"/>
                        </a:rPr>
                        <a:t>Anillo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400" b="0" i="0" u="none" strike="noStrike" dirty="0">
                          <a:solidFill>
                            <a:srgbClr val="000000"/>
                          </a:solidFill>
                          <a:effectLst/>
                          <a:latin typeface="Calibri" panose="020F0502020204030204" pitchFamily="34" charset="0"/>
                        </a:rPr>
                        <a:t>36.250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4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723976"/>
                  </a:ext>
                </a:extLst>
              </a:tr>
              <a:tr h="408835">
                <a:tc>
                  <a:txBody>
                    <a:bodyPr/>
                    <a:lstStyle/>
                    <a:p>
                      <a:pPr algn="ctr" fontAlgn="b"/>
                      <a:r>
                        <a:rPr lang="es-GT" sz="1400" b="1" i="0" u="none" strike="noStrike" dirty="0">
                          <a:solidFill>
                            <a:srgbClr val="000000"/>
                          </a:solidFill>
                          <a:effectLst/>
                          <a:latin typeface="Calibri" panose="020F0502020204030204" pitchFamily="34" charset="0"/>
                        </a:rPr>
                        <a:t>Bus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4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4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4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400" b="0" i="0" u="none" strike="noStrike" dirty="0">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400" b="0" i="0" u="none" strike="noStrike" dirty="0">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0769541"/>
                  </a:ext>
                </a:extLst>
              </a:tr>
            </a:tbl>
          </a:graphicData>
        </a:graphic>
      </p:graphicFrame>
      <p:graphicFrame>
        <p:nvGraphicFramePr>
          <p:cNvPr id="8" name="Table 7">
            <a:extLst>
              <a:ext uri="{FF2B5EF4-FFF2-40B4-BE49-F238E27FC236}">
                <a16:creationId xmlns:a16="http://schemas.microsoft.com/office/drawing/2014/main" id="{E1A03208-A88F-47CD-8112-D02566D4E4CF}"/>
              </a:ext>
            </a:extLst>
          </p:cNvPr>
          <p:cNvGraphicFramePr>
            <a:graphicFrameLocks noGrp="1"/>
          </p:cNvGraphicFramePr>
          <p:nvPr>
            <p:extLst>
              <p:ext uri="{D42A27DB-BD31-4B8C-83A1-F6EECF244321}">
                <p14:modId xmlns:p14="http://schemas.microsoft.com/office/powerpoint/2010/main" val="1771359161"/>
              </p:ext>
            </p:extLst>
          </p:nvPr>
        </p:nvGraphicFramePr>
        <p:xfrm>
          <a:off x="8344555" y="3541424"/>
          <a:ext cx="3094087" cy="2160891"/>
        </p:xfrm>
        <a:graphic>
          <a:graphicData uri="http://schemas.openxmlformats.org/drawingml/2006/table">
            <a:tbl>
              <a:tblPr/>
              <a:tblGrid>
                <a:gridCol w="2250245">
                  <a:extLst>
                    <a:ext uri="{9D8B030D-6E8A-4147-A177-3AD203B41FA5}">
                      <a16:colId xmlns:a16="http://schemas.microsoft.com/office/drawing/2014/main" val="2335783265"/>
                    </a:ext>
                  </a:extLst>
                </a:gridCol>
                <a:gridCol w="843842">
                  <a:extLst>
                    <a:ext uri="{9D8B030D-6E8A-4147-A177-3AD203B41FA5}">
                      <a16:colId xmlns:a16="http://schemas.microsoft.com/office/drawing/2014/main" val="1447572780"/>
                    </a:ext>
                  </a:extLst>
                </a:gridCol>
              </a:tblGrid>
              <a:tr h="298531">
                <a:tc>
                  <a:txBody>
                    <a:bodyPr/>
                    <a:lstStyle/>
                    <a:p>
                      <a:pPr algn="ctr" fontAlgn="b"/>
                      <a:r>
                        <a:rPr lang="es-GT" sz="1400" b="1" i="0" u="none" strike="noStrike">
                          <a:solidFill>
                            <a:srgbClr val="000000"/>
                          </a:solidFill>
                          <a:effectLst/>
                          <a:latin typeface="Calibri" panose="020F0502020204030204" pitchFamily="34" charset="0"/>
                        </a:rPr>
                        <a:t>Criterio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s-GT" sz="1400" b="1" i="0" u="none" strike="noStrike">
                          <a:solidFill>
                            <a:srgbClr val="000000"/>
                          </a:solidFill>
                          <a:effectLst/>
                          <a:latin typeface="Calibri" panose="020F0502020204030204" pitchFamily="34" charset="0"/>
                        </a:rPr>
                        <a:t>Peso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2374629433"/>
                  </a:ext>
                </a:extLst>
              </a:tr>
              <a:tr h="232795">
                <a:tc>
                  <a:txBody>
                    <a:bodyPr/>
                    <a:lstStyle/>
                    <a:p>
                      <a:pPr algn="ctr" fontAlgn="b"/>
                      <a:r>
                        <a:rPr lang="es-GT" sz="1400" b="1" i="0" u="none" strike="noStrike" dirty="0">
                          <a:solidFill>
                            <a:srgbClr val="000000"/>
                          </a:solidFill>
                          <a:effectLst/>
                          <a:latin typeface="Calibri" panose="020F0502020204030204" pitchFamily="34" charset="0"/>
                        </a:rPr>
                        <a:t>Alcance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es-GT" sz="14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0940062"/>
                  </a:ext>
                </a:extLst>
              </a:tr>
              <a:tr h="232795">
                <a:tc>
                  <a:txBody>
                    <a:bodyPr/>
                    <a:lstStyle/>
                    <a:p>
                      <a:pPr algn="ctr" fontAlgn="b"/>
                      <a:r>
                        <a:rPr lang="es-GT" sz="1400" b="1" i="0" u="none" strike="noStrike">
                          <a:solidFill>
                            <a:srgbClr val="000000"/>
                          </a:solidFill>
                          <a:effectLst/>
                          <a:latin typeface="Calibri" panose="020F0502020204030204" pitchFamily="34" charset="0"/>
                        </a:rPr>
                        <a:t>Tolerante a colisiones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s-GT" sz="1400" b="0" i="0" u="none" strike="noStrike">
                          <a:solidFill>
                            <a:srgbClr val="000000"/>
                          </a:solidFill>
                          <a:effectLst/>
                          <a:latin typeface="Calibri" panose="020F0502020204030204" pitchFamily="34" charset="0"/>
                        </a:rPr>
                        <a:t>15.000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3268262"/>
                  </a:ext>
                </a:extLst>
              </a:tr>
              <a:tr h="232795">
                <a:tc>
                  <a:txBody>
                    <a:bodyPr/>
                    <a:lstStyle/>
                    <a:p>
                      <a:pPr algn="ctr" fontAlgn="b"/>
                      <a:r>
                        <a:rPr lang="es-GT" sz="1400" b="1" i="0" u="none" strike="noStrike">
                          <a:solidFill>
                            <a:srgbClr val="000000"/>
                          </a:solidFill>
                          <a:effectLst/>
                          <a:latin typeface="Calibri" panose="020F0502020204030204" pitchFamily="34" charset="0"/>
                        </a:rPr>
                        <a:t>Fiabilidad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s-GT" sz="1400" b="0" i="0" u="none" strike="noStrike">
                          <a:solidFill>
                            <a:srgbClr val="000000"/>
                          </a:solidFill>
                          <a:effectLst/>
                          <a:latin typeface="Calibri" panose="020F0502020204030204" pitchFamily="34" charset="0"/>
                        </a:rPr>
                        <a:t>20.000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5325489"/>
                  </a:ext>
                </a:extLst>
              </a:tr>
              <a:tr h="232795">
                <a:tc>
                  <a:txBody>
                    <a:bodyPr/>
                    <a:lstStyle/>
                    <a:p>
                      <a:pPr algn="ctr" fontAlgn="b"/>
                      <a:r>
                        <a:rPr lang="es-GT" sz="1400" b="1" i="0" u="none" strike="noStrike">
                          <a:solidFill>
                            <a:srgbClr val="000000"/>
                          </a:solidFill>
                          <a:effectLst/>
                          <a:latin typeface="Calibri" panose="020F0502020204030204" pitchFamily="34" charset="0"/>
                        </a:rPr>
                        <a:t>Complejidad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r>
                        <a:rPr lang="es-GT" sz="14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8777425"/>
                  </a:ext>
                </a:extLst>
              </a:tr>
              <a:tr h="232795">
                <a:tc>
                  <a:txBody>
                    <a:bodyPr/>
                    <a:lstStyle/>
                    <a:p>
                      <a:pPr algn="ctr" fontAlgn="b"/>
                      <a:r>
                        <a:rPr lang="es-GT" sz="1400" b="1" i="0" u="none" strike="noStrike">
                          <a:solidFill>
                            <a:srgbClr val="000000"/>
                          </a:solidFill>
                          <a:effectLst/>
                          <a:latin typeface="Calibri" panose="020F0502020204030204" pitchFamily="34" charset="0"/>
                        </a:rPr>
                        <a:t>Flexibilidad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b"/>
                      <a:r>
                        <a:rPr lang="es-GT" sz="1400" b="0" i="0" u="none" strike="noStrike">
                          <a:solidFill>
                            <a:srgbClr val="000000"/>
                          </a:solidFill>
                          <a:effectLst/>
                          <a:latin typeface="Calibri" panose="020F0502020204030204" pitchFamily="34" charset="0"/>
                        </a:rPr>
                        <a:t>15.000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757485"/>
                  </a:ext>
                </a:extLst>
              </a:tr>
              <a:tr h="232795">
                <a:tc>
                  <a:txBody>
                    <a:bodyPr/>
                    <a:lstStyle/>
                    <a:p>
                      <a:pPr algn="ctr" fontAlgn="b"/>
                      <a:r>
                        <a:rPr lang="es-GT" sz="1400" b="1" i="0" u="none" strike="noStrike">
                          <a:solidFill>
                            <a:srgbClr val="000000"/>
                          </a:solidFill>
                          <a:effectLst/>
                          <a:latin typeface="Calibri" panose="020F0502020204030204" pitchFamily="34" charset="0"/>
                        </a:rPr>
                        <a:t>Velocidad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es-GT" sz="14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388514"/>
                  </a:ext>
                </a:extLst>
              </a:tr>
              <a:tr h="232795">
                <a:tc>
                  <a:txBody>
                    <a:bodyPr/>
                    <a:lstStyle/>
                    <a:p>
                      <a:pPr algn="ctr" fontAlgn="b"/>
                      <a:r>
                        <a:rPr lang="es-GT" sz="1400" b="1" i="0" u="none" strike="noStrike">
                          <a:solidFill>
                            <a:srgbClr val="000000"/>
                          </a:solidFill>
                          <a:effectLst/>
                          <a:latin typeface="Calibri" panose="020F0502020204030204" pitchFamily="34" charset="0"/>
                        </a:rPr>
                        <a:t>Seguridad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s-GT" sz="14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2226231"/>
                  </a:ext>
                </a:extLst>
              </a:tr>
              <a:tr h="232795">
                <a:tc>
                  <a:txBody>
                    <a:bodyPr/>
                    <a:lstStyle/>
                    <a:p>
                      <a:pPr algn="ctr" fontAlgn="b"/>
                      <a:r>
                        <a:rPr lang="es-GT" sz="1400" b="1" i="0" u="none" strike="noStrike" dirty="0">
                          <a:solidFill>
                            <a:srgbClr val="000000"/>
                          </a:solidFill>
                          <a:effectLst/>
                          <a:latin typeface="Calibri" panose="020F0502020204030204" pitchFamily="34" charset="0"/>
                        </a:rPr>
                        <a:t>Enrutamiento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s-GT" sz="1400" b="0" i="0" u="none" strike="noStrike" dirty="0">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3286112"/>
                  </a:ext>
                </a:extLst>
              </a:tr>
            </a:tbl>
          </a:graphicData>
        </a:graphic>
      </p:graphicFrame>
    </p:spTree>
    <p:extLst>
      <p:ext uri="{BB962C8B-B14F-4D97-AF65-F5344CB8AC3E}">
        <p14:creationId xmlns:p14="http://schemas.microsoft.com/office/powerpoint/2010/main" val="309391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681-527E-42E3-8D2A-553CB958661A}"/>
              </a:ext>
            </a:extLst>
          </p:cNvPr>
          <p:cNvSpPr>
            <a:spLocks noGrp="1"/>
          </p:cNvSpPr>
          <p:nvPr>
            <p:ph type="title"/>
          </p:nvPr>
        </p:nvSpPr>
        <p:spPr>
          <a:xfrm>
            <a:off x="507597" y="349200"/>
            <a:ext cx="11192661" cy="1341489"/>
          </a:xfrm>
        </p:spPr>
        <p:txBody>
          <a:bodyPr>
            <a:normAutofit/>
          </a:bodyPr>
          <a:lstStyle/>
          <a:p>
            <a:pPr marL="0" indent="0" algn="ctr">
              <a:buNone/>
            </a:pPr>
            <a:r>
              <a:rPr lang="en-US" dirty="0" err="1"/>
              <a:t>Tecnologías</a:t>
            </a:r>
            <a:r>
              <a:rPr lang="en-US" dirty="0"/>
              <a:t> de </a:t>
            </a:r>
            <a:r>
              <a:rPr lang="en-US" dirty="0" err="1"/>
              <a:t>comunicación</a:t>
            </a:r>
            <a:r>
              <a:rPr lang="en-US" dirty="0"/>
              <a:t> compatibles con la </a:t>
            </a:r>
            <a:r>
              <a:rPr lang="en-US" dirty="0" err="1"/>
              <a:t>topología</a:t>
            </a:r>
            <a:r>
              <a:rPr lang="en-US" dirty="0"/>
              <a:t> </a:t>
            </a:r>
            <a:r>
              <a:rPr lang="en-US" dirty="0" err="1"/>
              <a:t>seleccionada</a:t>
            </a:r>
            <a:endParaRPr lang="en-US" dirty="0"/>
          </a:p>
        </p:txBody>
      </p:sp>
      <p:graphicFrame>
        <p:nvGraphicFramePr>
          <p:cNvPr id="4" name="Table 4">
            <a:extLst>
              <a:ext uri="{FF2B5EF4-FFF2-40B4-BE49-F238E27FC236}">
                <a16:creationId xmlns:a16="http://schemas.microsoft.com/office/drawing/2014/main" id="{128FD4A0-D600-4418-86A5-A31D4AB773C7}"/>
              </a:ext>
            </a:extLst>
          </p:cNvPr>
          <p:cNvGraphicFramePr>
            <a:graphicFrameLocks noGrp="1"/>
          </p:cNvGraphicFramePr>
          <p:nvPr>
            <p:extLst>
              <p:ext uri="{D42A27DB-BD31-4B8C-83A1-F6EECF244321}">
                <p14:modId xmlns:p14="http://schemas.microsoft.com/office/powerpoint/2010/main" val="277457647"/>
              </p:ext>
            </p:extLst>
          </p:nvPr>
        </p:nvGraphicFramePr>
        <p:xfrm>
          <a:off x="4213781" y="1826855"/>
          <a:ext cx="7486478" cy="4353214"/>
        </p:xfrm>
        <a:graphic>
          <a:graphicData uri="http://schemas.openxmlformats.org/drawingml/2006/table">
            <a:tbl>
              <a:tblPr firstRow="1" bandRow="1">
                <a:tableStyleId>{74C1A8A3-306A-4EB7-A6B1-4F7E0EB9C5D6}</a:tableStyleId>
              </a:tblPr>
              <a:tblGrid>
                <a:gridCol w="999242">
                  <a:extLst>
                    <a:ext uri="{9D8B030D-6E8A-4147-A177-3AD203B41FA5}">
                      <a16:colId xmlns:a16="http://schemas.microsoft.com/office/drawing/2014/main" val="3529795773"/>
                    </a:ext>
                  </a:extLst>
                </a:gridCol>
                <a:gridCol w="975291">
                  <a:extLst>
                    <a:ext uri="{9D8B030D-6E8A-4147-A177-3AD203B41FA5}">
                      <a16:colId xmlns:a16="http://schemas.microsoft.com/office/drawing/2014/main" val="2160464045"/>
                    </a:ext>
                  </a:extLst>
                </a:gridCol>
                <a:gridCol w="1009500">
                  <a:extLst>
                    <a:ext uri="{9D8B030D-6E8A-4147-A177-3AD203B41FA5}">
                      <a16:colId xmlns:a16="http://schemas.microsoft.com/office/drawing/2014/main" val="2219560543"/>
                    </a:ext>
                  </a:extLst>
                </a:gridCol>
                <a:gridCol w="713047">
                  <a:extLst>
                    <a:ext uri="{9D8B030D-6E8A-4147-A177-3AD203B41FA5}">
                      <a16:colId xmlns:a16="http://schemas.microsoft.com/office/drawing/2014/main" val="991150427"/>
                    </a:ext>
                  </a:extLst>
                </a:gridCol>
                <a:gridCol w="881037">
                  <a:extLst>
                    <a:ext uri="{9D8B030D-6E8A-4147-A177-3AD203B41FA5}">
                      <a16:colId xmlns:a16="http://schemas.microsoft.com/office/drawing/2014/main" val="1365850888"/>
                    </a:ext>
                  </a:extLst>
                </a:gridCol>
                <a:gridCol w="1740752">
                  <a:extLst>
                    <a:ext uri="{9D8B030D-6E8A-4147-A177-3AD203B41FA5}">
                      <a16:colId xmlns:a16="http://schemas.microsoft.com/office/drawing/2014/main" val="324307297"/>
                    </a:ext>
                  </a:extLst>
                </a:gridCol>
                <a:gridCol w="1167609">
                  <a:extLst>
                    <a:ext uri="{9D8B030D-6E8A-4147-A177-3AD203B41FA5}">
                      <a16:colId xmlns:a16="http://schemas.microsoft.com/office/drawing/2014/main" val="224808504"/>
                    </a:ext>
                  </a:extLst>
                </a:gridCol>
              </a:tblGrid>
              <a:tr h="669124">
                <a:tc>
                  <a:txBody>
                    <a:bodyPr/>
                    <a:lstStyle/>
                    <a:p>
                      <a:r>
                        <a:rPr lang="en-US" sz="1300"/>
                        <a:t>Tecnología</a:t>
                      </a:r>
                      <a:endParaRPr lang="es-GT" sz="1300"/>
                    </a:p>
                  </a:txBody>
                  <a:tcPr marL="70011" marR="70011" marT="35006" marB="35006"/>
                </a:tc>
                <a:tc>
                  <a:txBody>
                    <a:bodyPr/>
                    <a:lstStyle/>
                    <a:p>
                      <a:r>
                        <a:rPr lang="en-US" sz="1300"/>
                        <a:t>Nodos</a:t>
                      </a:r>
                      <a:endParaRPr lang="es-GT" sz="1300"/>
                    </a:p>
                  </a:txBody>
                  <a:tcPr marL="70011" marR="70011" marT="35006" marB="35006"/>
                </a:tc>
                <a:tc>
                  <a:txBody>
                    <a:bodyPr/>
                    <a:lstStyle/>
                    <a:p>
                      <a:r>
                        <a:rPr lang="en-US" sz="1300"/>
                        <a:t>Consumo [mA]</a:t>
                      </a:r>
                      <a:endParaRPr lang="es-GT" sz="1300"/>
                    </a:p>
                  </a:txBody>
                  <a:tcPr marL="70011" marR="70011" marT="35006" marB="35006"/>
                </a:tc>
                <a:tc>
                  <a:txBody>
                    <a:bodyPr/>
                    <a:lstStyle/>
                    <a:p>
                      <a:r>
                        <a:rPr lang="en-US" sz="1300"/>
                        <a:t>Costo [$]</a:t>
                      </a:r>
                      <a:endParaRPr lang="es-GT" sz="1300"/>
                    </a:p>
                  </a:txBody>
                  <a:tcPr marL="70011" marR="70011" marT="35006" marB="35006"/>
                </a:tc>
                <a:tc>
                  <a:txBody>
                    <a:bodyPr/>
                    <a:lstStyle/>
                    <a:p>
                      <a:r>
                        <a:rPr lang="en-US" sz="1300"/>
                        <a:t>Alcance [m]</a:t>
                      </a:r>
                      <a:endParaRPr lang="es-GT" sz="1300"/>
                    </a:p>
                  </a:txBody>
                  <a:tcPr marL="70011" marR="70011" marT="35006" marB="35006"/>
                </a:tc>
                <a:tc>
                  <a:txBody>
                    <a:bodyPr/>
                    <a:lstStyle/>
                    <a:p>
                      <a:r>
                        <a:rPr lang="en-US" sz="1300"/>
                        <a:t>Velocidad de transmisión [Mbps]</a:t>
                      </a:r>
                      <a:endParaRPr lang="es-GT" sz="1300"/>
                    </a:p>
                  </a:txBody>
                  <a:tcPr marL="70011" marR="70011" marT="35006" marB="35006"/>
                </a:tc>
                <a:tc>
                  <a:txBody>
                    <a:bodyPr/>
                    <a:lstStyle/>
                    <a:p>
                      <a:r>
                        <a:rPr lang="en-US" sz="1300"/>
                        <a:t>Topología</a:t>
                      </a:r>
                      <a:endParaRPr lang="es-GT" sz="1300"/>
                    </a:p>
                  </a:txBody>
                  <a:tcPr marL="70011" marR="70011" marT="35006" marB="35006"/>
                </a:tc>
                <a:extLst>
                  <a:ext uri="{0D108BD9-81ED-4DB2-BD59-A6C34878D82A}">
                    <a16:rowId xmlns:a16="http://schemas.microsoft.com/office/drawing/2014/main" val="3544586343"/>
                  </a:ext>
                </a:extLst>
              </a:tr>
              <a:tr h="669124">
                <a:tc>
                  <a:txBody>
                    <a:bodyPr/>
                    <a:lstStyle/>
                    <a:p>
                      <a:r>
                        <a:rPr lang="en-US" sz="1300" dirty="0"/>
                        <a:t>Zigbee</a:t>
                      </a:r>
                      <a:endParaRPr lang="es-GT" sz="1300" dirty="0"/>
                    </a:p>
                  </a:txBody>
                  <a:tcPr marL="70011" marR="70011" marT="35006" marB="35006"/>
                </a:tc>
                <a:tc>
                  <a:txBody>
                    <a:bodyPr/>
                    <a:lstStyle/>
                    <a:p>
                      <a:r>
                        <a:rPr lang="en-US" sz="1300"/>
                        <a:t>&gt;65000</a:t>
                      </a:r>
                      <a:endParaRPr lang="es-GT" sz="1300"/>
                    </a:p>
                  </a:txBody>
                  <a:tcPr marL="70011" marR="70011" marT="35006" marB="35006"/>
                </a:tc>
                <a:tc>
                  <a:txBody>
                    <a:bodyPr/>
                    <a:lstStyle/>
                    <a:p>
                      <a:r>
                        <a:rPr lang="en-US" sz="1300"/>
                        <a:t>29</a:t>
                      </a:r>
                      <a:endParaRPr lang="es-GT" sz="1300"/>
                    </a:p>
                  </a:txBody>
                  <a:tcPr marL="70011" marR="70011" marT="35006" marB="35006"/>
                </a:tc>
                <a:tc>
                  <a:txBody>
                    <a:bodyPr/>
                    <a:lstStyle/>
                    <a:p>
                      <a:r>
                        <a:rPr lang="en-US" sz="1300"/>
                        <a:t>3.92</a:t>
                      </a:r>
                      <a:endParaRPr lang="es-GT" sz="1300"/>
                    </a:p>
                  </a:txBody>
                  <a:tcPr marL="70011" marR="70011" marT="35006" marB="35006"/>
                </a:tc>
                <a:tc>
                  <a:txBody>
                    <a:bodyPr/>
                    <a:lstStyle/>
                    <a:p>
                      <a:r>
                        <a:rPr lang="en-US" sz="1300"/>
                        <a:t>10-100</a:t>
                      </a:r>
                      <a:endParaRPr lang="es-GT" sz="1300"/>
                    </a:p>
                  </a:txBody>
                  <a:tcPr marL="70011" marR="70011" marT="35006" marB="35006"/>
                </a:tc>
                <a:tc>
                  <a:txBody>
                    <a:bodyPr/>
                    <a:lstStyle/>
                    <a:p>
                      <a:r>
                        <a:rPr lang="en-US" sz="1300"/>
                        <a:t>0.250</a:t>
                      </a:r>
                      <a:endParaRPr lang="es-GT" sz="1300"/>
                    </a:p>
                  </a:txBody>
                  <a:tcPr marL="70011" marR="70011" marT="35006" marB="35006"/>
                </a:tc>
                <a:tc>
                  <a:txBody>
                    <a:bodyPr/>
                    <a:lstStyle/>
                    <a:p>
                      <a:r>
                        <a:rPr lang="en-US" sz="1300"/>
                        <a:t>Malla, Estrella</a:t>
                      </a:r>
                      <a:endParaRPr lang="es-GT" sz="1300"/>
                    </a:p>
                  </a:txBody>
                  <a:tcPr marL="70011" marR="70011" marT="35006" marB="35006"/>
                </a:tc>
                <a:extLst>
                  <a:ext uri="{0D108BD9-81ED-4DB2-BD59-A6C34878D82A}">
                    <a16:rowId xmlns:a16="http://schemas.microsoft.com/office/drawing/2014/main" val="3252270890"/>
                  </a:ext>
                </a:extLst>
              </a:tr>
              <a:tr h="709313">
                <a:tc>
                  <a:txBody>
                    <a:bodyPr/>
                    <a:lstStyle/>
                    <a:p>
                      <a:r>
                        <a:rPr lang="en-US" sz="1300"/>
                        <a:t>Ble</a:t>
                      </a:r>
                      <a:endParaRPr lang="es-GT" sz="1300"/>
                    </a:p>
                  </a:txBody>
                  <a:tcPr marL="70011" marR="70011" marT="35006" marB="35006"/>
                </a:tc>
                <a:tc>
                  <a:txBody>
                    <a:bodyPr/>
                    <a:lstStyle/>
                    <a:p>
                      <a:r>
                        <a:rPr lang="en-US" sz="1300"/>
                        <a:t>&gt;65000</a:t>
                      </a:r>
                      <a:endParaRPr lang="es-GT" sz="1300"/>
                    </a:p>
                  </a:txBody>
                  <a:tcPr marL="70011" marR="70011" marT="35006" marB="35006"/>
                </a:tc>
                <a:tc>
                  <a:txBody>
                    <a:bodyPr/>
                    <a:lstStyle/>
                    <a:p>
                      <a:r>
                        <a:rPr lang="en-US" sz="1300"/>
                        <a:t>18</a:t>
                      </a:r>
                      <a:endParaRPr lang="es-GT" sz="1300"/>
                    </a:p>
                  </a:txBody>
                  <a:tcPr marL="70011" marR="70011" marT="35006" marB="35006"/>
                </a:tc>
                <a:tc>
                  <a:txBody>
                    <a:bodyPr/>
                    <a:lstStyle/>
                    <a:p>
                      <a:r>
                        <a:rPr lang="en-US" sz="1300"/>
                        <a:t>2.38</a:t>
                      </a:r>
                      <a:endParaRPr lang="es-GT" sz="1300"/>
                    </a:p>
                  </a:txBody>
                  <a:tcPr marL="70011" marR="70011" marT="35006" marB="35006"/>
                </a:tc>
                <a:tc>
                  <a:txBody>
                    <a:bodyPr/>
                    <a:lstStyle/>
                    <a:p>
                      <a:r>
                        <a:rPr lang="en-US" sz="1300" dirty="0"/>
                        <a:t>50</a:t>
                      </a:r>
                      <a:endParaRPr lang="es-GT" sz="1300" dirty="0"/>
                    </a:p>
                  </a:txBody>
                  <a:tcPr marL="70011" marR="70011" marT="35006" marB="35006"/>
                </a:tc>
                <a:tc>
                  <a:txBody>
                    <a:bodyPr/>
                    <a:lstStyle/>
                    <a:p>
                      <a:r>
                        <a:rPr lang="en-US" sz="1300"/>
                        <a:t>1.000</a:t>
                      </a:r>
                      <a:endParaRPr lang="es-GT" sz="1300"/>
                    </a:p>
                  </a:txBody>
                  <a:tcPr marL="70011" marR="70011" marT="35006" marB="35006"/>
                </a:tc>
                <a:tc>
                  <a:txBody>
                    <a:bodyPr/>
                    <a:lstStyle/>
                    <a:p>
                      <a:r>
                        <a:rPr lang="en-US" sz="1300"/>
                        <a:t>P2p</a:t>
                      </a:r>
                      <a:endParaRPr lang="es-GT" sz="1300"/>
                    </a:p>
                  </a:txBody>
                  <a:tcPr marL="70011" marR="70011" marT="35006" marB="35006"/>
                </a:tc>
                <a:extLst>
                  <a:ext uri="{0D108BD9-81ED-4DB2-BD59-A6C34878D82A}">
                    <a16:rowId xmlns:a16="http://schemas.microsoft.com/office/drawing/2014/main" val="1882449958"/>
                  </a:ext>
                </a:extLst>
              </a:tr>
              <a:tr h="697047">
                <a:tc>
                  <a:txBody>
                    <a:bodyPr/>
                    <a:lstStyle/>
                    <a:p>
                      <a:r>
                        <a:rPr lang="en-US" sz="1300"/>
                        <a:t>Esp Now</a:t>
                      </a:r>
                      <a:endParaRPr lang="es-GT" sz="1300"/>
                    </a:p>
                  </a:txBody>
                  <a:tcPr marL="70011" marR="70011" marT="35006" marB="35006"/>
                </a:tc>
                <a:tc>
                  <a:txBody>
                    <a:bodyPr/>
                    <a:lstStyle/>
                    <a:p>
                      <a:r>
                        <a:rPr lang="en-US" sz="1300" dirty="0"/>
                        <a:t>20</a:t>
                      </a:r>
                      <a:endParaRPr lang="es-GT" sz="1300" dirty="0"/>
                    </a:p>
                  </a:txBody>
                  <a:tcPr marL="70011" marR="70011" marT="35006" marB="35006"/>
                </a:tc>
                <a:tc>
                  <a:txBody>
                    <a:bodyPr/>
                    <a:lstStyle/>
                    <a:p>
                      <a:r>
                        <a:rPr lang="en-US" sz="1300"/>
                        <a:t>200</a:t>
                      </a:r>
                      <a:endParaRPr lang="es-GT" sz="1300"/>
                    </a:p>
                  </a:txBody>
                  <a:tcPr marL="70011" marR="70011" marT="35006" marB="35006"/>
                </a:tc>
                <a:tc>
                  <a:txBody>
                    <a:bodyPr/>
                    <a:lstStyle/>
                    <a:p>
                      <a:r>
                        <a:rPr lang="en-US" sz="1300"/>
                        <a:t>4.20</a:t>
                      </a:r>
                      <a:endParaRPr lang="es-GT" sz="1300"/>
                    </a:p>
                  </a:txBody>
                  <a:tcPr marL="70011" marR="70011" marT="35006" marB="35006"/>
                </a:tc>
                <a:tc>
                  <a:txBody>
                    <a:bodyPr/>
                    <a:lstStyle/>
                    <a:p>
                      <a:r>
                        <a:rPr lang="en-US" sz="1300" dirty="0"/>
                        <a:t>100</a:t>
                      </a:r>
                      <a:endParaRPr lang="es-GT" sz="1300" dirty="0"/>
                    </a:p>
                  </a:txBody>
                  <a:tcPr marL="70011" marR="70011" marT="35006" marB="35006"/>
                </a:tc>
                <a:tc>
                  <a:txBody>
                    <a:bodyPr/>
                    <a:lstStyle/>
                    <a:p>
                      <a:r>
                        <a:rPr lang="en-US" sz="1300"/>
                        <a:t>1.000</a:t>
                      </a:r>
                      <a:endParaRPr lang="es-GT" sz="1300"/>
                    </a:p>
                  </a:txBody>
                  <a:tcPr marL="70011" marR="70011" marT="35006" marB="35006"/>
                </a:tc>
                <a:tc>
                  <a:txBody>
                    <a:bodyPr/>
                    <a:lstStyle/>
                    <a:p>
                      <a:r>
                        <a:rPr lang="en-US" sz="1300"/>
                        <a:t>P2p, Estrella</a:t>
                      </a:r>
                      <a:endParaRPr lang="es-GT" sz="1300"/>
                    </a:p>
                  </a:txBody>
                  <a:tcPr marL="70011" marR="70011" marT="35006" marB="35006"/>
                </a:tc>
                <a:extLst>
                  <a:ext uri="{0D108BD9-81ED-4DB2-BD59-A6C34878D82A}">
                    <a16:rowId xmlns:a16="http://schemas.microsoft.com/office/drawing/2014/main" val="2567478663"/>
                  </a:ext>
                </a:extLst>
              </a:tr>
              <a:tr h="939482">
                <a:tc>
                  <a:txBody>
                    <a:bodyPr/>
                    <a:lstStyle/>
                    <a:p>
                      <a:r>
                        <a:rPr lang="en-US" sz="1300"/>
                        <a:t>Ant</a:t>
                      </a:r>
                      <a:endParaRPr lang="es-GT" sz="1300"/>
                    </a:p>
                  </a:txBody>
                  <a:tcPr marL="70011" marR="70011" marT="35006" marB="35006"/>
                </a:tc>
                <a:tc>
                  <a:txBody>
                    <a:bodyPr/>
                    <a:lstStyle/>
                    <a:p>
                      <a:r>
                        <a:rPr lang="en-US" sz="1300" dirty="0"/>
                        <a:t>&gt;65000</a:t>
                      </a:r>
                      <a:endParaRPr lang="es-GT" sz="1300" dirty="0"/>
                    </a:p>
                  </a:txBody>
                  <a:tcPr marL="70011" marR="70011" marT="35006" marB="35006"/>
                </a:tc>
                <a:tc>
                  <a:txBody>
                    <a:bodyPr/>
                    <a:lstStyle/>
                    <a:p>
                      <a:r>
                        <a:rPr lang="en-US" sz="1300"/>
                        <a:t>16</a:t>
                      </a:r>
                      <a:endParaRPr lang="es-GT" sz="1300"/>
                    </a:p>
                  </a:txBody>
                  <a:tcPr marL="70011" marR="70011" marT="35006" marB="35006"/>
                </a:tc>
                <a:tc>
                  <a:txBody>
                    <a:bodyPr/>
                    <a:lstStyle/>
                    <a:p>
                      <a:r>
                        <a:rPr lang="en-US" sz="1300"/>
                        <a:t>3.93</a:t>
                      </a:r>
                      <a:endParaRPr lang="es-GT" sz="1300"/>
                    </a:p>
                  </a:txBody>
                  <a:tcPr marL="70011" marR="70011" marT="35006" marB="35006"/>
                </a:tc>
                <a:tc>
                  <a:txBody>
                    <a:bodyPr/>
                    <a:lstStyle/>
                    <a:p>
                      <a:r>
                        <a:rPr lang="en-US" sz="1300" dirty="0"/>
                        <a:t>&lt;30</a:t>
                      </a:r>
                      <a:endParaRPr lang="es-GT" sz="1300" dirty="0"/>
                    </a:p>
                  </a:txBody>
                  <a:tcPr marL="70011" marR="70011" marT="35006" marB="35006"/>
                </a:tc>
                <a:tc>
                  <a:txBody>
                    <a:bodyPr/>
                    <a:lstStyle/>
                    <a:p>
                      <a:r>
                        <a:rPr lang="en-US" sz="1300"/>
                        <a:t>1.000</a:t>
                      </a:r>
                      <a:endParaRPr lang="es-GT" sz="1300"/>
                    </a:p>
                  </a:txBody>
                  <a:tcPr marL="70011" marR="70011" marT="35006" marB="35006"/>
                </a:tc>
                <a:tc>
                  <a:txBody>
                    <a:bodyPr/>
                    <a:lstStyle/>
                    <a:p>
                      <a:r>
                        <a:rPr lang="en-US" sz="1300"/>
                        <a:t>P2p, Estrella, árbol, malla</a:t>
                      </a:r>
                      <a:endParaRPr lang="es-GT" sz="1300"/>
                    </a:p>
                  </a:txBody>
                  <a:tcPr marL="70011" marR="70011" marT="35006" marB="35006"/>
                </a:tc>
                <a:extLst>
                  <a:ext uri="{0D108BD9-81ED-4DB2-BD59-A6C34878D82A}">
                    <a16:rowId xmlns:a16="http://schemas.microsoft.com/office/drawing/2014/main" val="1527516751"/>
                  </a:ext>
                </a:extLst>
              </a:tr>
              <a:tr h="669124">
                <a:tc>
                  <a:txBody>
                    <a:bodyPr/>
                    <a:lstStyle/>
                    <a:p>
                      <a:r>
                        <a:rPr lang="en-US" sz="1300"/>
                        <a:t>Z-wave</a:t>
                      </a:r>
                      <a:endParaRPr lang="es-GT" sz="1300"/>
                    </a:p>
                  </a:txBody>
                  <a:tcPr marL="70011" marR="70011" marT="35006" marB="35006"/>
                </a:tc>
                <a:tc>
                  <a:txBody>
                    <a:bodyPr/>
                    <a:lstStyle/>
                    <a:p>
                      <a:r>
                        <a:rPr lang="en-US" sz="1300"/>
                        <a:t>232</a:t>
                      </a:r>
                      <a:endParaRPr lang="es-GT" sz="1300"/>
                    </a:p>
                  </a:txBody>
                  <a:tcPr marL="70011" marR="70011" marT="35006" marB="35006"/>
                </a:tc>
                <a:tc>
                  <a:txBody>
                    <a:bodyPr/>
                    <a:lstStyle/>
                    <a:p>
                      <a:r>
                        <a:rPr lang="en-US" sz="1300" dirty="0"/>
                        <a:t>23</a:t>
                      </a:r>
                      <a:endParaRPr lang="es-GT" sz="1300" dirty="0"/>
                    </a:p>
                  </a:txBody>
                  <a:tcPr marL="70011" marR="70011" marT="35006" marB="35006"/>
                </a:tc>
                <a:tc>
                  <a:txBody>
                    <a:bodyPr/>
                    <a:lstStyle/>
                    <a:p>
                      <a:r>
                        <a:rPr lang="en-US" sz="1300" dirty="0"/>
                        <a:t>9.84</a:t>
                      </a:r>
                      <a:endParaRPr lang="es-GT" sz="1300" dirty="0"/>
                    </a:p>
                  </a:txBody>
                  <a:tcPr marL="70011" marR="70011" marT="35006" marB="35006"/>
                </a:tc>
                <a:tc>
                  <a:txBody>
                    <a:bodyPr/>
                    <a:lstStyle/>
                    <a:p>
                      <a:r>
                        <a:rPr lang="en-US" sz="1300"/>
                        <a:t>30</a:t>
                      </a:r>
                      <a:endParaRPr lang="es-GT" sz="1300"/>
                    </a:p>
                  </a:txBody>
                  <a:tcPr marL="70011" marR="70011" marT="35006" marB="35006"/>
                </a:tc>
                <a:tc>
                  <a:txBody>
                    <a:bodyPr/>
                    <a:lstStyle/>
                    <a:p>
                      <a:r>
                        <a:rPr lang="en-US" sz="1300"/>
                        <a:t>0.100</a:t>
                      </a:r>
                      <a:endParaRPr lang="es-GT" sz="1300"/>
                    </a:p>
                  </a:txBody>
                  <a:tcPr marL="70011" marR="70011" marT="35006" marB="35006"/>
                </a:tc>
                <a:tc>
                  <a:txBody>
                    <a:bodyPr/>
                    <a:lstStyle/>
                    <a:p>
                      <a:r>
                        <a:rPr lang="en-US" sz="1300" dirty="0"/>
                        <a:t>Estrella, </a:t>
                      </a:r>
                      <a:r>
                        <a:rPr lang="en-US" sz="1300" dirty="0" err="1"/>
                        <a:t>malla</a:t>
                      </a:r>
                      <a:endParaRPr lang="es-GT" sz="1300" dirty="0"/>
                    </a:p>
                  </a:txBody>
                  <a:tcPr marL="70011" marR="70011" marT="35006" marB="35006"/>
                </a:tc>
                <a:extLst>
                  <a:ext uri="{0D108BD9-81ED-4DB2-BD59-A6C34878D82A}">
                    <a16:rowId xmlns:a16="http://schemas.microsoft.com/office/drawing/2014/main" val="3292654224"/>
                  </a:ext>
                </a:extLst>
              </a:tr>
            </a:tbl>
          </a:graphicData>
        </a:graphic>
      </p:graphicFrame>
      <p:pic>
        <p:nvPicPr>
          <p:cNvPr id="8194" name="Picture 2" descr="Qué es Zigbee? La tecnología de red eléctrica inteligente más popular del  mundo | Homey">
            <a:extLst>
              <a:ext uri="{FF2B5EF4-FFF2-40B4-BE49-F238E27FC236}">
                <a16:creationId xmlns:a16="http://schemas.microsoft.com/office/drawing/2014/main" id="{0C26FD22-4760-4168-B878-DE8C7EA5D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568" y="1600271"/>
            <a:ext cx="1321327" cy="18826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LE Terminal - Aplicaciones en Google Play">
            <a:extLst>
              <a:ext uri="{FF2B5EF4-FFF2-40B4-BE49-F238E27FC236}">
                <a16:creationId xmlns:a16="http://schemas.microsoft.com/office/drawing/2014/main" id="{E20C62A8-70B1-430D-89B1-21805DB9F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716" y="3346732"/>
            <a:ext cx="1800100" cy="18001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Getting Started with ESP-NOW (ESP32 with Arduino IDE) | Random Nerd  Tutorials">
            <a:extLst>
              <a:ext uri="{FF2B5EF4-FFF2-40B4-BE49-F238E27FC236}">
                <a16:creationId xmlns:a16="http://schemas.microsoft.com/office/drawing/2014/main" id="{6215155B-058D-49CD-B68D-F9171C0C1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18" y="5245147"/>
            <a:ext cx="1886906" cy="10613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hat is ANT Technology? - everything RF">
            <a:extLst>
              <a:ext uri="{FF2B5EF4-FFF2-40B4-BE49-F238E27FC236}">
                <a16:creationId xmlns:a16="http://schemas.microsoft.com/office/drawing/2014/main" id="{ECE18CD0-965C-4490-B6E4-0DB675485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98" y="3533009"/>
            <a:ext cx="1427546" cy="142754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Better and safer smart homes are built on Z-Wave - Z-Wave">
            <a:extLst>
              <a:ext uri="{FF2B5EF4-FFF2-40B4-BE49-F238E27FC236}">
                <a16:creationId xmlns:a16="http://schemas.microsoft.com/office/drawing/2014/main" id="{E5127B60-3CBA-4E6D-9941-D7A0BDB1B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4240" y="4960555"/>
            <a:ext cx="1686014" cy="16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3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C4F9386-1B90-4102-991E-68413E6822F4}"/>
              </a:ext>
            </a:extLst>
          </p:cNvPr>
          <p:cNvSpPr/>
          <p:nvPr/>
        </p:nvSpPr>
        <p:spPr>
          <a:xfrm>
            <a:off x="8637321" y="-270316"/>
            <a:ext cx="2596444" cy="2596444"/>
          </a:xfrm>
          <a:prstGeom prst="ellipse">
            <a:avLst/>
          </a:prstGeom>
          <a:solidFill>
            <a:schemeClr val="bg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Se </a:t>
            </a:r>
            <a:r>
              <a:rPr lang="en-US" dirty="0" err="1"/>
              <a:t>cumple</a:t>
            </a:r>
            <a:r>
              <a:rPr lang="en-US" dirty="0"/>
              <a:t> </a:t>
            </a:r>
            <a:r>
              <a:rPr lang="en-US" dirty="0" err="1"/>
              <a:t>el</a:t>
            </a:r>
            <a:r>
              <a:rPr lang="en-US" dirty="0"/>
              <a:t> </a:t>
            </a:r>
            <a:r>
              <a:rPr lang="en-US" dirty="0" err="1"/>
              <a:t>objetivo</a:t>
            </a:r>
            <a:r>
              <a:rPr lang="en-US" dirty="0"/>
              <a:t> 2</a:t>
            </a:r>
            <a:endParaRPr lang="es-GT" dirty="0"/>
          </a:p>
        </p:txBody>
      </p:sp>
      <p:sp>
        <p:nvSpPr>
          <p:cNvPr id="2" name="Title 1">
            <a:extLst>
              <a:ext uri="{FF2B5EF4-FFF2-40B4-BE49-F238E27FC236}">
                <a16:creationId xmlns:a16="http://schemas.microsoft.com/office/drawing/2014/main" id="{478322A9-9328-45CE-B71C-F5EEEB6596E2}"/>
              </a:ext>
            </a:extLst>
          </p:cNvPr>
          <p:cNvSpPr>
            <a:spLocks noGrp="1"/>
          </p:cNvSpPr>
          <p:nvPr>
            <p:ph type="title"/>
          </p:nvPr>
        </p:nvSpPr>
        <p:spPr>
          <a:xfrm>
            <a:off x="838200" y="365125"/>
            <a:ext cx="10515600" cy="1325563"/>
          </a:xfrm>
        </p:spPr>
        <p:txBody>
          <a:bodyPr vert="horz" lIns="91440" tIns="45720" rIns="91440" bIns="45720" rtlCol="0" anchor="b">
            <a:normAutofit/>
          </a:bodyPr>
          <a:lstStyle/>
          <a:p>
            <a:r>
              <a:rPr lang="en-US" sz="5400" dirty="0" err="1"/>
              <a:t>Selección</a:t>
            </a:r>
            <a:r>
              <a:rPr lang="en-US" sz="5400" dirty="0"/>
              <a:t> de la </a:t>
            </a:r>
            <a:r>
              <a:rPr lang="en-US" sz="5400" dirty="0" err="1"/>
              <a:t>tecnología</a:t>
            </a:r>
            <a:endParaRPr lang="en-US" sz="5400" dirty="0"/>
          </a:p>
        </p:txBody>
      </p:sp>
      <p:graphicFrame>
        <p:nvGraphicFramePr>
          <p:cNvPr id="9" name="Content Placeholder 8">
            <a:extLst>
              <a:ext uri="{FF2B5EF4-FFF2-40B4-BE49-F238E27FC236}">
                <a16:creationId xmlns:a16="http://schemas.microsoft.com/office/drawing/2014/main" id="{458751C2-F0A8-4E28-BEE0-66F658A9654F}"/>
              </a:ext>
            </a:extLst>
          </p:cNvPr>
          <p:cNvGraphicFramePr>
            <a:graphicFrameLocks noGrp="1"/>
          </p:cNvGraphicFramePr>
          <p:nvPr>
            <p:ph idx="1"/>
            <p:extLst>
              <p:ext uri="{D42A27DB-BD31-4B8C-83A1-F6EECF244321}">
                <p14:modId xmlns:p14="http://schemas.microsoft.com/office/powerpoint/2010/main" val="2557454852"/>
              </p:ext>
            </p:extLst>
          </p:nvPr>
        </p:nvGraphicFramePr>
        <p:xfrm>
          <a:off x="631081" y="2752725"/>
          <a:ext cx="7069562" cy="2603848"/>
        </p:xfrm>
        <a:graphic>
          <a:graphicData uri="http://schemas.openxmlformats.org/drawingml/2006/table">
            <a:tbl>
              <a:tblPr/>
              <a:tblGrid>
                <a:gridCol w="967978">
                  <a:extLst>
                    <a:ext uri="{9D8B030D-6E8A-4147-A177-3AD203B41FA5}">
                      <a16:colId xmlns:a16="http://schemas.microsoft.com/office/drawing/2014/main" val="2420352909"/>
                    </a:ext>
                  </a:extLst>
                </a:gridCol>
                <a:gridCol w="28194">
                  <a:extLst>
                    <a:ext uri="{9D8B030D-6E8A-4147-A177-3AD203B41FA5}">
                      <a16:colId xmlns:a16="http://schemas.microsoft.com/office/drawing/2014/main" val="2456722192"/>
                    </a:ext>
                  </a:extLst>
                </a:gridCol>
                <a:gridCol w="49339">
                  <a:extLst>
                    <a:ext uri="{9D8B030D-6E8A-4147-A177-3AD203B41FA5}">
                      <a16:colId xmlns:a16="http://schemas.microsoft.com/office/drawing/2014/main" val="880054148"/>
                    </a:ext>
                  </a:extLst>
                </a:gridCol>
                <a:gridCol w="49339">
                  <a:extLst>
                    <a:ext uri="{9D8B030D-6E8A-4147-A177-3AD203B41FA5}">
                      <a16:colId xmlns:a16="http://schemas.microsoft.com/office/drawing/2014/main" val="208319857"/>
                    </a:ext>
                  </a:extLst>
                </a:gridCol>
                <a:gridCol w="49339">
                  <a:extLst>
                    <a:ext uri="{9D8B030D-6E8A-4147-A177-3AD203B41FA5}">
                      <a16:colId xmlns:a16="http://schemas.microsoft.com/office/drawing/2014/main" val="1420764917"/>
                    </a:ext>
                  </a:extLst>
                </a:gridCol>
                <a:gridCol w="49339">
                  <a:extLst>
                    <a:ext uri="{9D8B030D-6E8A-4147-A177-3AD203B41FA5}">
                      <a16:colId xmlns:a16="http://schemas.microsoft.com/office/drawing/2014/main" val="821850857"/>
                    </a:ext>
                  </a:extLst>
                </a:gridCol>
                <a:gridCol w="49339">
                  <a:extLst>
                    <a:ext uri="{9D8B030D-6E8A-4147-A177-3AD203B41FA5}">
                      <a16:colId xmlns:a16="http://schemas.microsoft.com/office/drawing/2014/main" val="2360411459"/>
                    </a:ext>
                  </a:extLst>
                </a:gridCol>
                <a:gridCol w="49339">
                  <a:extLst>
                    <a:ext uri="{9D8B030D-6E8A-4147-A177-3AD203B41FA5}">
                      <a16:colId xmlns:a16="http://schemas.microsoft.com/office/drawing/2014/main" val="635913284"/>
                    </a:ext>
                  </a:extLst>
                </a:gridCol>
                <a:gridCol w="49339">
                  <a:extLst>
                    <a:ext uri="{9D8B030D-6E8A-4147-A177-3AD203B41FA5}">
                      <a16:colId xmlns:a16="http://schemas.microsoft.com/office/drawing/2014/main" val="2900519622"/>
                    </a:ext>
                  </a:extLst>
                </a:gridCol>
                <a:gridCol w="49339">
                  <a:extLst>
                    <a:ext uri="{9D8B030D-6E8A-4147-A177-3AD203B41FA5}">
                      <a16:colId xmlns:a16="http://schemas.microsoft.com/office/drawing/2014/main" val="3707834026"/>
                    </a:ext>
                  </a:extLst>
                </a:gridCol>
                <a:gridCol w="49339">
                  <a:extLst>
                    <a:ext uri="{9D8B030D-6E8A-4147-A177-3AD203B41FA5}">
                      <a16:colId xmlns:a16="http://schemas.microsoft.com/office/drawing/2014/main" val="3153199631"/>
                    </a:ext>
                  </a:extLst>
                </a:gridCol>
                <a:gridCol w="49339">
                  <a:extLst>
                    <a:ext uri="{9D8B030D-6E8A-4147-A177-3AD203B41FA5}">
                      <a16:colId xmlns:a16="http://schemas.microsoft.com/office/drawing/2014/main" val="2513441332"/>
                    </a:ext>
                  </a:extLst>
                </a:gridCol>
                <a:gridCol w="49339">
                  <a:extLst>
                    <a:ext uri="{9D8B030D-6E8A-4147-A177-3AD203B41FA5}">
                      <a16:colId xmlns:a16="http://schemas.microsoft.com/office/drawing/2014/main" val="1028091982"/>
                    </a:ext>
                  </a:extLst>
                </a:gridCol>
                <a:gridCol w="49339">
                  <a:extLst>
                    <a:ext uri="{9D8B030D-6E8A-4147-A177-3AD203B41FA5}">
                      <a16:colId xmlns:a16="http://schemas.microsoft.com/office/drawing/2014/main" val="1297669567"/>
                    </a:ext>
                  </a:extLst>
                </a:gridCol>
                <a:gridCol w="49339">
                  <a:extLst>
                    <a:ext uri="{9D8B030D-6E8A-4147-A177-3AD203B41FA5}">
                      <a16:colId xmlns:a16="http://schemas.microsoft.com/office/drawing/2014/main" val="2152461902"/>
                    </a:ext>
                  </a:extLst>
                </a:gridCol>
                <a:gridCol w="49339">
                  <a:extLst>
                    <a:ext uri="{9D8B030D-6E8A-4147-A177-3AD203B41FA5}">
                      <a16:colId xmlns:a16="http://schemas.microsoft.com/office/drawing/2014/main" val="2536670886"/>
                    </a:ext>
                  </a:extLst>
                </a:gridCol>
                <a:gridCol w="49339">
                  <a:extLst>
                    <a:ext uri="{9D8B030D-6E8A-4147-A177-3AD203B41FA5}">
                      <a16:colId xmlns:a16="http://schemas.microsoft.com/office/drawing/2014/main" val="960231704"/>
                    </a:ext>
                  </a:extLst>
                </a:gridCol>
                <a:gridCol w="49339">
                  <a:extLst>
                    <a:ext uri="{9D8B030D-6E8A-4147-A177-3AD203B41FA5}">
                      <a16:colId xmlns:a16="http://schemas.microsoft.com/office/drawing/2014/main" val="4059835442"/>
                    </a:ext>
                  </a:extLst>
                </a:gridCol>
                <a:gridCol w="49339">
                  <a:extLst>
                    <a:ext uri="{9D8B030D-6E8A-4147-A177-3AD203B41FA5}">
                      <a16:colId xmlns:a16="http://schemas.microsoft.com/office/drawing/2014/main" val="1456456771"/>
                    </a:ext>
                  </a:extLst>
                </a:gridCol>
                <a:gridCol w="49339">
                  <a:extLst>
                    <a:ext uri="{9D8B030D-6E8A-4147-A177-3AD203B41FA5}">
                      <a16:colId xmlns:a16="http://schemas.microsoft.com/office/drawing/2014/main" val="3756681688"/>
                    </a:ext>
                  </a:extLst>
                </a:gridCol>
                <a:gridCol w="49339">
                  <a:extLst>
                    <a:ext uri="{9D8B030D-6E8A-4147-A177-3AD203B41FA5}">
                      <a16:colId xmlns:a16="http://schemas.microsoft.com/office/drawing/2014/main" val="1109939092"/>
                    </a:ext>
                  </a:extLst>
                </a:gridCol>
                <a:gridCol w="49339">
                  <a:extLst>
                    <a:ext uri="{9D8B030D-6E8A-4147-A177-3AD203B41FA5}">
                      <a16:colId xmlns:a16="http://schemas.microsoft.com/office/drawing/2014/main" val="753507029"/>
                    </a:ext>
                  </a:extLst>
                </a:gridCol>
                <a:gridCol w="49339">
                  <a:extLst>
                    <a:ext uri="{9D8B030D-6E8A-4147-A177-3AD203B41FA5}">
                      <a16:colId xmlns:a16="http://schemas.microsoft.com/office/drawing/2014/main" val="876650831"/>
                    </a:ext>
                  </a:extLst>
                </a:gridCol>
                <a:gridCol w="49339">
                  <a:extLst>
                    <a:ext uri="{9D8B030D-6E8A-4147-A177-3AD203B41FA5}">
                      <a16:colId xmlns:a16="http://schemas.microsoft.com/office/drawing/2014/main" val="2276941366"/>
                    </a:ext>
                  </a:extLst>
                </a:gridCol>
                <a:gridCol w="49339">
                  <a:extLst>
                    <a:ext uri="{9D8B030D-6E8A-4147-A177-3AD203B41FA5}">
                      <a16:colId xmlns:a16="http://schemas.microsoft.com/office/drawing/2014/main" val="1931501221"/>
                    </a:ext>
                  </a:extLst>
                </a:gridCol>
                <a:gridCol w="49339">
                  <a:extLst>
                    <a:ext uri="{9D8B030D-6E8A-4147-A177-3AD203B41FA5}">
                      <a16:colId xmlns:a16="http://schemas.microsoft.com/office/drawing/2014/main" val="893271075"/>
                    </a:ext>
                  </a:extLst>
                </a:gridCol>
                <a:gridCol w="49339">
                  <a:extLst>
                    <a:ext uri="{9D8B030D-6E8A-4147-A177-3AD203B41FA5}">
                      <a16:colId xmlns:a16="http://schemas.microsoft.com/office/drawing/2014/main" val="3035526339"/>
                    </a:ext>
                  </a:extLst>
                </a:gridCol>
                <a:gridCol w="49339">
                  <a:extLst>
                    <a:ext uri="{9D8B030D-6E8A-4147-A177-3AD203B41FA5}">
                      <a16:colId xmlns:a16="http://schemas.microsoft.com/office/drawing/2014/main" val="3352425307"/>
                    </a:ext>
                  </a:extLst>
                </a:gridCol>
                <a:gridCol w="49339">
                  <a:extLst>
                    <a:ext uri="{9D8B030D-6E8A-4147-A177-3AD203B41FA5}">
                      <a16:colId xmlns:a16="http://schemas.microsoft.com/office/drawing/2014/main" val="1796964716"/>
                    </a:ext>
                  </a:extLst>
                </a:gridCol>
                <a:gridCol w="49339">
                  <a:extLst>
                    <a:ext uri="{9D8B030D-6E8A-4147-A177-3AD203B41FA5}">
                      <a16:colId xmlns:a16="http://schemas.microsoft.com/office/drawing/2014/main" val="3105751074"/>
                    </a:ext>
                  </a:extLst>
                </a:gridCol>
                <a:gridCol w="49339">
                  <a:extLst>
                    <a:ext uri="{9D8B030D-6E8A-4147-A177-3AD203B41FA5}">
                      <a16:colId xmlns:a16="http://schemas.microsoft.com/office/drawing/2014/main" val="1700528556"/>
                    </a:ext>
                  </a:extLst>
                </a:gridCol>
                <a:gridCol w="49339">
                  <a:extLst>
                    <a:ext uri="{9D8B030D-6E8A-4147-A177-3AD203B41FA5}">
                      <a16:colId xmlns:a16="http://schemas.microsoft.com/office/drawing/2014/main" val="1734287722"/>
                    </a:ext>
                  </a:extLst>
                </a:gridCol>
                <a:gridCol w="49339">
                  <a:extLst>
                    <a:ext uri="{9D8B030D-6E8A-4147-A177-3AD203B41FA5}">
                      <a16:colId xmlns:a16="http://schemas.microsoft.com/office/drawing/2014/main" val="10418023"/>
                    </a:ext>
                  </a:extLst>
                </a:gridCol>
                <a:gridCol w="49339">
                  <a:extLst>
                    <a:ext uri="{9D8B030D-6E8A-4147-A177-3AD203B41FA5}">
                      <a16:colId xmlns:a16="http://schemas.microsoft.com/office/drawing/2014/main" val="4016702898"/>
                    </a:ext>
                  </a:extLst>
                </a:gridCol>
                <a:gridCol w="49339">
                  <a:extLst>
                    <a:ext uri="{9D8B030D-6E8A-4147-A177-3AD203B41FA5}">
                      <a16:colId xmlns:a16="http://schemas.microsoft.com/office/drawing/2014/main" val="321747077"/>
                    </a:ext>
                  </a:extLst>
                </a:gridCol>
                <a:gridCol w="49339">
                  <a:extLst>
                    <a:ext uri="{9D8B030D-6E8A-4147-A177-3AD203B41FA5}">
                      <a16:colId xmlns:a16="http://schemas.microsoft.com/office/drawing/2014/main" val="3772752475"/>
                    </a:ext>
                  </a:extLst>
                </a:gridCol>
                <a:gridCol w="49339">
                  <a:extLst>
                    <a:ext uri="{9D8B030D-6E8A-4147-A177-3AD203B41FA5}">
                      <a16:colId xmlns:a16="http://schemas.microsoft.com/office/drawing/2014/main" val="3877517980"/>
                    </a:ext>
                  </a:extLst>
                </a:gridCol>
                <a:gridCol w="49339">
                  <a:extLst>
                    <a:ext uri="{9D8B030D-6E8A-4147-A177-3AD203B41FA5}">
                      <a16:colId xmlns:a16="http://schemas.microsoft.com/office/drawing/2014/main" val="2760904238"/>
                    </a:ext>
                  </a:extLst>
                </a:gridCol>
                <a:gridCol w="49339">
                  <a:extLst>
                    <a:ext uri="{9D8B030D-6E8A-4147-A177-3AD203B41FA5}">
                      <a16:colId xmlns:a16="http://schemas.microsoft.com/office/drawing/2014/main" val="1648314393"/>
                    </a:ext>
                  </a:extLst>
                </a:gridCol>
                <a:gridCol w="49339">
                  <a:extLst>
                    <a:ext uri="{9D8B030D-6E8A-4147-A177-3AD203B41FA5}">
                      <a16:colId xmlns:a16="http://schemas.microsoft.com/office/drawing/2014/main" val="3011212364"/>
                    </a:ext>
                  </a:extLst>
                </a:gridCol>
                <a:gridCol w="49339">
                  <a:extLst>
                    <a:ext uri="{9D8B030D-6E8A-4147-A177-3AD203B41FA5}">
                      <a16:colId xmlns:a16="http://schemas.microsoft.com/office/drawing/2014/main" val="1691722295"/>
                    </a:ext>
                  </a:extLst>
                </a:gridCol>
                <a:gridCol w="49339">
                  <a:extLst>
                    <a:ext uri="{9D8B030D-6E8A-4147-A177-3AD203B41FA5}">
                      <a16:colId xmlns:a16="http://schemas.microsoft.com/office/drawing/2014/main" val="3045347589"/>
                    </a:ext>
                  </a:extLst>
                </a:gridCol>
                <a:gridCol w="49339">
                  <a:extLst>
                    <a:ext uri="{9D8B030D-6E8A-4147-A177-3AD203B41FA5}">
                      <a16:colId xmlns:a16="http://schemas.microsoft.com/office/drawing/2014/main" val="2264519883"/>
                    </a:ext>
                  </a:extLst>
                </a:gridCol>
                <a:gridCol w="49339">
                  <a:extLst>
                    <a:ext uri="{9D8B030D-6E8A-4147-A177-3AD203B41FA5}">
                      <a16:colId xmlns:a16="http://schemas.microsoft.com/office/drawing/2014/main" val="3353633000"/>
                    </a:ext>
                  </a:extLst>
                </a:gridCol>
                <a:gridCol w="49339">
                  <a:extLst>
                    <a:ext uri="{9D8B030D-6E8A-4147-A177-3AD203B41FA5}">
                      <a16:colId xmlns:a16="http://schemas.microsoft.com/office/drawing/2014/main" val="2762333208"/>
                    </a:ext>
                  </a:extLst>
                </a:gridCol>
                <a:gridCol w="49339">
                  <a:extLst>
                    <a:ext uri="{9D8B030D-6E8A-4147-A177-3AD203B41FA5}">
                      <a16:colId xmlns:a16="http://schemas.microsoft.com/office/drawing/2014/main" val="223887172"/>
                    </a:ext>
                  </a:extLst>
                </a:gridCol>
                <a:gridCol w="49339">
                  <a:extLst>
                    <a:ext uri="{9D8B030D-6E8A-4147-A177-3AD203B41FA5}">
                      <a16:colId xmlns:a16="http://schemas.microsoft.com/office/drawing/2014/main" val="3136026613"/>
                    </a:ext>
                  </a:extLst>
                </a:gridCol>
                <a:gridCol w="49339">
                  <a:extLst>
                    <a:ext uri="{9D8B030D-6E8A-4147-A177-3AD203B41FA5}">
                      <a16:colId xmlns:a16="http://schemas.microsoft.com/office/drawing/2014/main" val="2122655585"/>
                    </a:ext>
                  </a:extLst>
                </a:gridCol>
                <a:gridCol w="49339">
                  <a:extLst>
                    <a:ext uri="{9D8B030D-6E8A-4147-A177-3AD203B41FA5}">
                      <a16:colId xmlns:a16="http://schemas.microsoft.com/office/drawing/2014/main" val="3528502844"/>
                    </a:ext>
                  </a:extLst>
                </a:gridCol>
                <a:gridCol w="49339">
                  <a:extLst>
                    <a:ext uri="{9D8B030D-6E8A-4147-A177-3AD203B41FA5}">
                      <a16:colId xmlns:a16="http://schemas.microsoft.com/office/drawing/2014/main" val="3096025208"/>
                    </a:ext>
                  </a:extLst>
                </a:gridCol>
                <a:gridCol w="49339">
                  <a:extLst>
                    <a:ext uri="{9D8B030D-6E8A-4147-A177-3AD203B41FA5}">
                      <a16:colId xmlns:a16="http://schemas.microsoft.com/office/drawing/2014/main" val="1437855867"/>
                    </a:ext>
                  </a:extLst>
                </a:gridCol>
                <a:gridCol w="49339">
                  <a:extLst>
                    <a:ext uri="{9D8B030D-6E8A-4147-A177-3AD203B41FA5}">
                      <a16:colId xmlns:a16="http://schemas.microsoft.com/office/drawing/2014/main" val="2623715118"/>
                    </a:ext>
                  </a:extLst>
                </a:gridCol>
                <a:gridCol w="49339">
                  <a:extLst>
                    <a:ext uri="{9D8B030D-6E8A-4147-A177-3AD203B41FA5}">
                      <a16:colId xmlns:a16="http://schemas.microsoft.com/office/drawing/2014/main" val="3072041494"/>
                    </a:ext>
                  </a:extLst>
                </a:gridCol>
                <a:gridCol w="49339">
                  <a:extLst>
                    <a:ext uri="{9D8B030D-6E8A-4147-A177-3AD203B41FA5}">
                      <a16:colId xmlns:a16="http://schemas.microsoft.com/office/drawing/2014/main" val="298874100"/>
                    </a:ext>
                  </a:extLst>
                </a:gridCol>
                <a:gridCol w="49339">
                  <a:extLst>
                    <a:ext uri="{9D8B030D-6E8A-4147-A177-3AD203B41FA5}">
                      <a16:colId xmlns:a16="http://schemas.microsoft.com/office/drawing/2014/main" val="4059482756"/>
                    </a:ext>
                  </a:extLst>
                </a:gridCol>
                <a:gridCol w="49339">
                  <a:extLst>
                    <a:ext uri="{9D8B030D-6E8A-4147-A177-3AD203B41FA5}">
                      <a16:colId xmlns:a16="http://schemas.microsoft.com/office/drawing/2014/main" val="1702461282"/>
                    </a:ext>
                  </a:extLst>
                </a:gridCol>
                <a:gridCol w="49339">
                  <a:extLst>
                    <a:ext uri="{9D8B030D-6E8A-4147-A177-3AD203B41FA5}">
                      <a16:colId xmlns:a16="http://schemas.microsoft.com/office/drawing/2014/main" val="568882376"/>
                    </a:ext>
                  </a:extLst>
                </a:gridCol>
                <a:gridCol w="49339">
                  <a:extLst>
                    <a:ext uri="{9D8B030D-6E8A-4147-A177-3AD203B41FA5}">
                      <a16:colId xmlns:a16="http://schemas.microsoft.com/office/drawing/2014/main" val="2554913856"/>
                    </a:ext>
                  </a:extLst>
                </a:gridCol>
                <a:gridCol w="49339">
                  <a:extLst>
                    <a:ext uri="{9D8B030D-6E8A-4147-A177-3AD203B41FA5}">
                      <a16:colId xmlns:a16="http://schemas.microsoft.com/office/drawing/2014/main" val="3767270548"/>
                    </a:ext>
                  </a:extLst>
                </a:gridCol>
                <a:gridCol w="49339">
                  <a:extLst>
                    <a:ext uri="{9D8B030D-6E8A-4147-A177-3AD203B41FA5}">
                      <a16:colId xmlns:a16="http://schemas.microsoft.com/office/drawing/2014/main" val="3726297913"/>
                    </a:ext>
                  </a:extLst>
                </a:gridCol>
                <a:gridCol w="49339">
                  <a:extLst>
                    <a:ext uri="{9D8B030D-6E8A-4147-A177-3AD203B41FA5}">
                      <a16:colId xmlns:a16="http://schemas.microsoft.com/office/drawing/2014/main" val="3699208791"/>
                    </a:ext>
                  </a:extLst>
                </a:gridCol>
                <a:gridCol w="49339">
                  <a:extLst>
                    <a:ext uri="{9D8B030D-6E8A-4147-A177-3AD203B41FA5}">
                      <a16:colId xmlns:a16="http://schemas.microsoft.com/office/drawing/2014/main" val="4085892302"/>
                    </a:ext>
                  </a:extLst>
                </a:gridCol>
                <a:gridCol w="49339">
                  <a:extLst>
                    <a:ext uri="{9D8B030D-6E8A-4147-A177-3AD203B41FA5}">
                      <a16:colId xmlns:a16="http://schemas.microsoft.com/office/drawing/2014/main" val="3146974178"/>
                    </a:ext>
                  </a:extLst>
                </a:gridCol>
                <a:gridCol w="49339">
                  <a:extLst>
                    <a:ext uri="{9D8B030D-6E8A-4147-A177-3AD203B41FA5}">
                      <a16:colId xmlns:a16="http://schemas.microsoft.com/office/drawing/2014/main" val="3050146477"/>
                    </a:ext>
                  </a:extLst>
                </a:gridCol>
                <a:gridCol w="49339">
                  <a:extLst>
                    <a:ext uri="{9D8B030D-6E8A-4147-A177-3AD203B41FA5}">
                      <a16:colId xmlns:a16="http://schemas.microsoft.com/office/drawing/2014/main" val="200795103"/>
                    </a:ext>
                  </a:extLst>
                </a:gridCol>
                <a:gridCol w="49339">
                  <a:extLst>
                    <a:ext uri="{9D8B030D-6E8A-4147-A177-3AD203B41FA5}">
                      <a16:colId xmlns:a16="http://schemas.microsoft.com/office/drawing/2014/main" val="3219200459"/>
                    </a:ext>
                  </a:extLst>
                </a:gridCol>
                <a:gridCol w="49339">
                  <a:extLst>
                    <a:ext uri="{9D8B030D-6E8A-4147-A177-3AD203B41FA5}">
                      <a16:colId xmlns:a16="http://schemas.microsoft.com/office/drawing/2014/main" val="1332994770"/>
                    </a:ext>
                  </a:extLst>
                </a:gridCol>
                <a:gridCol w="49339">
                  <a:extLst>
                    <a:ext uri="{9D8B030D-6E8A-4147-A177-3AD203B41FA5}">
                      <a16:colId xmlns:a16="http://schemas.microsoft.com/office/drawing/2014/main" val="3269092868"/>
                    </a:ext>
                  </a:extLst>
                </a:gridCol>
                <a:gridCol w="49339">
                  <a:extLst>
                    <a:ext uri="{9D8B030D-6E8A-4147-A177-3AD203B41FA5}">
                      <a16:colId xmlns:a16="http://schemas.microsoft.com/office/drawing/2014/main" val="2106475184"/>
                    </a:ext>
                  </a:extLst>
                </a:gridCol>
                <a:gridCol w="49339">
                  <a:extLst>
                    <a:ext uri="{9D8B030D-6E8A-4147-A177-3AD203B41FA5}">
                      <a16:colId xmlns:a16="http://schemas.microsoft.com/office/drawing/2014/main" val="163278434"/>
                    </a:ext>
                  </a:extLst>
                </a:gridCol>
                <a:gridCol w="49339">
                  <a:extLst>
                    <a:ext uri="{9D8B030D-6E8A-4147-A177-3AD203B41FA5}">
                      <a16:colId xmlns:a16="http://schemas.microsoft.com/office/drawing/2014/main" val="3435632484"/>
                    </a:ext>
                  </a:extLst>
                </a:gridCol>
                <a:gridCol w="49339">
                  <a:extLst>
                    <a:ext uri="{9D8B030D-6E8A-4147-A177-3AD203B41FA5}">
                      <a16:colId xmlns:a16="http://schemas.microsoft.com/office/drawing/2014/main" val="4147027223"/>
                    </a:ext>
                  </a:extLst>
                </a:gridCol>
                <a:gridCol w="49339">
                  <a:extLst>
                    <a:ext uri="{9D8B030D-6E8A-4147-A177-3AD203B41FA5}">
                      <a16:colId xmlns:a16="http://schemas.microsoft.com/office/drawing/2014/main" val="2249849080"/>
                    </a:ext>
                  </a:extLst>
                </a:gridCol>
                <a:gridCol w="49339">
                  <a:extLst>
                    <a:ext uri="{9D8B030D-6E8A-4147-A177-3AD203B41FA5}">
                      <a16:colId xmlns:a16="http://schemas.microsoft.com/office/drawing/2014/main" val="184331210"/>
                    </a:ext>
                  </a:extLst>
                </a:gridCol>
                <a:gridCol w="49339">
                  <a:extLst>
                    <a:ext uri="{9D8B030D-6E8A-4147-A177-3AD203B41FA5}">
                      <a16:colId xmlns:a16="http://schemas.microsoft.com/office/drawing/2014/main" val="632708991"/>
                    </a:ext>
                  </a:extLst>
                </a:gridCol>
                <a:gridCol w="49339">
                  <a:extLst>
                    <a:ext uri="{9D8B030D-6E8A-4147-A177-3AD203B41FA5}">
                      <a16:colId xmlns:a16="http://schemas.microsoft.com/office/drawing/2014/main" val="3573291704"/>
                    </a:ext>
                  </a:extLst>
                </a:gridCol>
                <a:gridCol w="49339">
                  <a:extLst>
                    <a:ext uri="{9D8B030D-6E8A-4147-A177-3AD203B41FA5}">
                      <a16:colId xmlns:a16="http://schemas.microsoft.com/office/drawing/2014/main" val="2795626450"/>
                    </a:ext>
                  </a:extLst>
                </a:gridCol>
                <a:gridCol w="49339">
                  <a:extLst>
                    <a:ext uri="{9D8B030D-6E8A-4147-A177-3AD203B41FA5}">
                      <a16:colId xmlns:a16="http://schemas.microsoft.com/office/drawing/2014/main" val="1424045933"/>
                    </a:ext>
                  </a:extLst>
                </a:gridCol>
                <a:gridCol w="49339">
                  <a:extLst>
                    <a:ext uri="{9D8B030D-6E8A-4147-A177-3AD203B41FA5}">
                      <a16:colId xmlns:a16="http://schemas.microsoft.com/office/drawing/2014/main" val="381151627"/>
                    </a:ext>
                  </a:extLst>
                </a:gridCol>
                <a:gridCol w="49339">
                  <a:extLst>
                    <a:ext uri="{9D8B030D-6E8A-4147-A177-3AD203B41FA5}">
                      <a16:colId xmlns:a16="http://schemas.microsoft.com/office/drawing/2014/main" val="1329117135"/>
                    </a:ext>
                  </a:extLst>
                </a:gridCol>
                <a:gridCol w="49339">
                  <a:extLst>
                    <a:ext uri="{9D8B030D-6E8A-4147-A177-3AD203B41FA5}">
                      <a16:colId xmlns:a16="http://schemas.microsoft.com/office/drawing/2014/main" val="3752430741"/>
                    </a:ext>
                  </a:extLst>
                </a:gridCol>
                <a:gridCol w="49339">
                  <a:extLst>
                    <a:ext uri="{9D8B030D-6E8A-4147-A177-3AD203B41FA5}">
                      <a16:colId xmlns:a16="http://schemas.microsoft.com/office/drawing/2014/main" val="545485946"/>
                    </a:ext>
                  </a:extLst>
                </a:gridCol>
                <a:gridCol w="49339">
                  <a:extLst>
                    <a:ext uri="{9D8B030D-6E8A-4147-A177-3AD203B41FA5}">
                      <a16:colId xmlns:a16="http://schemas.microsoft.com/office/drawing/2014/main" val="1625538598"/>
                    </a:ext>
                  </a:extLst>
                </a:gridCol>
                <a:gridCol w="49339">
                  <a:extLst>
                    <a:ext uri="{9D8B030D-6E8A-4147-A177-3AD203B41FA5}">
                      <a16:colId xmlns:a16="http://schemas.microsoft.com/office/drawing/2014/main" val="1635832253"/>
                    </a:ext>
                  </a:extLst>
                </a:gridCol>
                <a:gridCol w="49339">
                  <a:extLst>
                    <a:ext uri="{9D8B030D-6E8A-4147-A177-3AD203B41FA5}">
                      <a16:colId xmlns:a16="http://schemas.microsoft.com/office/drawing/2014/main" val="669175878"/>
                    </a:ext>
                  </a:extLst>
                </a:gridCol>
                <a:gridCol w="49339">
                  <a:extLst>
                    <a:ext uri="{9D8B030D-6E8A-4147-A177-3AD203B41FA5}">
                      <a16:colId xmlns:a16="http://schemas.microsoft.com/office/drawing/2014/main" val="623181740"/>
                    </a:ext>
                  </a:extLst>
                </a:gridCol>
                <a:gridCol w="49339">
                  <a:extLst>
                    <a:ext uri="{9D8B030D-6E8A-4147-A177-3AD203B41FA5}">
                      <a16:colId xmlns:a16="http://schemas.microsoft.com/office/drawing/2014/main" val="3152814770"/>
                    </a:ext>
                  </a:extLst>
                </a:gridCol>
                <a:gridCol w="49339">
                  <a:extLst>
                    <a:ext uri="{9D8B030D-6E8A-4147-A177-3AD203B41FA5}">
                      <a16:colId xmlns:a16="http://schemas.microsoft.com/office/drawing/2014/main" val="3846782894"/>
                    </a:ext>
                  </a:extLst>
                </a:gridCol>
                <a:gridCol w="49339">
                  <a:extLst>
                    <a:ext uri="{9D8B030D-6E8A-4147-A177-3AD203B41FA5}">
                      <a16:colId xmlns:a16="http://schemas.microsoft.com/office/drawing/2014/main" val="2235882898"/>
                    </a:ext>
                  </a:extLst>
                </a:gridCol>
                <a:gridCol w="49339">
                  <a:extLst>
                    <a:ext uri="{9D8B030D-6E8A-4147-A177-3AD203B41FA5}">
                      <a16:colId xmlns:a16="http://schemas.microsoft.com/office/drawing/2014/main" val="897348185"/>
                    </a:ext>
                  </a:extLst>
                </a:gridCol>
                <a:gridCol w="49339">
                  <a:extLst>
                    <a:ext uri="{9D8B030D-6E8A-4147-A177-3AD203B41FA5}">
                      <a16:colId xmlns:a16="http://schemas.microsoft.com/office/drawing/2014/main" val="2909766512"/>
                    </a:ext>
                  </a:extLst>
                </a:gridCol>
                <a:gridCol w="49339">
                  <a:extLst>
                    <a:ext uri="{9D8B030D-6E8A-4147-A177-3AD203B41FA5}">
                      <a16:colId xmlns:a16="http://schemas.microsoft.com/office/drawing/2014/main" val="2030239283"/>
                    </a:ext>
                  </a:extLst>
                </a:gridCol>
                <a:gridCol w="49339">
                  <a:extLst>
                    <a:ext uri="{9D8B030D-6E8A-4147-A177-3AD203B41FA5}">
                      <a16:colId xmlns:a16="http://schemas.microsoft.com/office/drawing/2014/main" val="3062006244"/>
                    </a:ext>
                  </a:extLst>
                </a:gridCol>
                <a:gridCol w="49339">
                  <a:extLst>
                    <a:ext uri="{9D8B030D-6E8A-4147-A177-3AD203B41FA5}">
                      <a16:colId xmlns:a16="http://schemas.microsoft.com/office/drawing/2014/main" val="2205610760"/>
                    </a:ext>
                  </a:extLst>
                </a:gridCol>
                <a:gridCol w="49339">
                  <a:extLst>
                    <a:ext uri="{9D8B030D-6E8A-4147-A177-3AD203B41FA5}">
                      <a16:colId xmlns:a16="http://schemas.microsoft.com/office/drawing/2014/main" val="953394095"/>
                    </a:ext>
                  </a:extLst>
                </a:gridCol>
                <a:gridCol w="49339">
                  <a:extLst>
                    <a:ext uri="{9D8B030D-6E8A-4147-A177-3AD203B41FA5}">
                      <a16:colId xmlns:a16="http://schemas.microsoft.com/office/drawing/2014/main" val="470413036"/>
                    </a:ext>
                  </a:extLst>
                </a:gridCol>
                <a:gridCol w="49339">
                  <a:extLst>
                    <a:ext uri="{9D8B030D-6E8A-4147-A177-3AD203B41FA5}">
                      <a16:colId xmlns:a16="http://schemas.microsoft.com/office/drawing/2014/main" val="562137127"/>
                    </a:ext>
                  </a:extLst>
                </a:gridCol>
                <a:gridCol w="49339">
                  <a:extLst>
                    <a:ext uri="{9D8B030D-6E8A-4147-A177-3AD203B41FA5}">
                      <a16:colId xmlns:a16="http://schemas.microsoft.com/office/drawing/2014/main" val="88098956"/>
                    </a:ext>
                  </a:extLst>
                </a:gridCol>
                <a:gridCol w="49339">
                  <a:extLst>
                    <a:ext uri="{9D8B030D-6E8A-4147-A177-3AD203B41FA5}">
                      <a16:colId xmlns:a16="http://schemas.microsoft.com/office/drawing/2014/main" val="1838725699"/>
                    </a:ext>
                  </a:extLst>
                </a:gridCol>
                <a:gridCol w="49339">
                  <a:extLst>
                    <a:ext uri="{9D8B030D-6E8A-4147-A177-3AD203B41FA5}">
                      <a16:colId xmlns:a16="http://schemas.microsoft.com/office/drawing/2014/main" val="1184626822"/>
                    </a:ext>
                  </a:extLst>
                </a:gridCol>
                <a:gridCol w="49339">
                  <a:extLst>
                    <a:ext uri="{9D8B030D-6E8A-4147-A177-3AD203B41FA5}">
                      <a16:colId xmlns:a16="http://schemas.microsoft.com/office/drawing/2014/main" val="778059211"/>
                    </a:ext>
                  </a:extLst>
                </a:gridCol>
                <a:gridCol w="49339">
                  <a:extLst>
                    <a:ext uri="{9D8B030D-6E8A-4147-A177-3AD203B41FA5}">
                      <a16:colId xmlns:a16="http://schemas.microsoft.com/office/drawing/2014/main" val="3086230156"/>
                    </a:ext>
                  </a:extLst>
                </a:gridCol>
                <a:gridCol w="49339">
                  <a:extLst>
                    <a:ext uri="{9D8B030D-6E8A-4147-A177-3AD203B41FA5}">
                      <a16:colId xmlns:a16="http://schemas.microsoft.com/office/drawing/2014/main" val="3835835688"/>
                    </a:ext>
                  </a:extLst>
                </a:gridCol>
                <a:gridCol w="643891">
                  <a:extLst>
                    <a:ext uri="{9D8B030D-6E8A-4147-A177-3AD203B41FA5}">
                      <a16:colId xmlns:a16="http://schemas.microsoft.com/office/drawing/2014/main" val="133783599"/>
                    </a:ext>
                  </a:extLst>
                </a:gridCol>
                <a:gridCol w="446260">
                  <a:extLst>
                    <a:ext uri="{9D8B030D-6E8A-4147-A177-3AD203B41FA5}">
                      <a16:colId xmlns:a16="http://schemas.microsoft.com/office/drawing/2014/main" val="1633018672"/>
                    </a:ext>
                  </a:extLst>
                </a:gridCol>
              </a:tblGrid>
              <a:tr h="372334">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s-GT" sz="1100" b="1"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l" fontAlgn="b"/>
                      <a:r>
                        <a:rPr lang="es-GT" sz="11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3">
                  <a:txBody>
                    <a:bodyPr/>
                    <a:lstStyle/>
                    <a:p>
                      <a:pPr algn="ctr" fontAlgn="b"/>
                      <a:r>
                        <a:rPr lang="es-GT" sz="1100" b="1" i="0" u="none" strike="noStrike">
                          <a:solidFill>
                            <a:srgbClr val="000000"/>
                          </a:solidFill>
                          <a:effectLst/>
                          <a:latin typeface="Calibri" panose="020F0502020204030204" pitchFamily="34" charset="0"/>
                        </a:rPr>
                        <a:t>25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3">
                  <a:txBody>
                    <a:bodyPr/>
                    <a:lstStyle/>
                    <a:p>
                      <a:pPr algn="ctr" fontAlgn="b"/>
                      <a:r>
                        <a:rPr lang="es-GT" sz="1100" b="1" i="0" u="none" strike="noStrike">
                          <a:solidFill>
                            <a:srgbClr val="000000"/>
                          </a:solidFill>
                          <a:effectLst/>
                          <a:latin typeface="Calibri" panose="020F0502020204030204" pitchFamily="34" charset="0"/>
                        </a:rPr>
                        <a:t>50</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3">
                  <a:txBody>
                    <a:bodyPr/>
                    <a:lstStyle/>
                    <a:p>
                      <a:pPr algn="ctr" fontAlgn="b"/>
                      <a:r>
                        <a:rPr lang="es-GT" sz="1100" b="1" i="0" u="none" strike="noStrike">
                          <a:solidFill>
                            <a:srgbClr val="000000"/>
                          </a:solidFill>
                          <a:effectLst/>
                          <a:latin typeface="Calibri" panose="020F0502020204030204" pitchFamily="34" charset="0"/>
                        </a:rPr>
                        <a:t>75</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DB4E2"/>
                    </a:solidFill>
                  </a:tcPr>
                </a:tc>
                <a:tc gridSpan="4">
                  <a:txBody>
                    <a:bodyPr/>
                    <a:lstStyle/>
                    <a:p>
                      <a:pPr algn="r" fontAlgn="b"/>
                      <a:r>
                        <a:rPr lang="es-GT" sz="1100" b="1" i="0" u="none" strike="noStrike">
                          <a:solidFill>
                            <a:srgbClr val="000000"/>
                          </a:solidFill>
                          <a:effectLst/>
                          <a:latin typeface="Calibri" panose="020F0502020204030204" pitchFamily="34" charset="0"/>
                        </a:rPr>
                        <a:t>100</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8DB4E2"/>
                    </a:solidFill>
                  </a:tcPr>
                </a:tc>
                <a:tc hMerge="1">
                  <a:txBody>
                    <a:bodyPr/>
                    <a:lstStyle/>
                    <a:p>
                      <a:endParaRPr lang="es-GT"/>
                    </a:p>
                  </a:txBody>
                  <a:tcPr/>
                </a:tc>
                <a:tc hMerge="1">
                  <a:txBody>
                    <a:bodyPr/>
                    <a:lstStyle/>
                    <a:p>
                      <a:endParaRPr lang="es-GT"/>
                    </a:p>
                  </a:txBody>
                  <a:tcPr/>
                </a:tc>
                <a:tc hMerge="1">
                  <a:txBody>
                    <a:bodyPr/>
                    <a:lstStyle/>
                    <a:p>
                      <a:endParaRPr lang="es-GT"/>
                    </a:p>
                  </a:txBody>
                  <a:tcPr/>
                </a:tc>
                <a:tc>
                  <a:txBody>
                    <a:bodyPr/>
                    <a:lstStyle/>
                    <a:p>
                      <a:pPr algn="r" fontAlgn="b"/>
                      <a:endParaRPr lang="es-GT" sz="1100" b="1"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682529"/>
                  </a:ext>
                </a:extLst>
              </a:tr>
              <a:tr h="371919">
                <a:tc>
                  <a:txBody>
                    <a:bodyPr/>
                    <a:lstStyle/>
                    <a:p>
                      <a:pPr algn="ctr" fontAlgn="b"/>
                      <a:r>
                        <a:rPr lang="es-GT" sz="1100" b="1" i="0" u="none" strike="noStrike">
                          <a:solidFill>
                            <a:srgbClr val="000000"/>
                          </a:solidFill>
                          <a:effectLst/>
                          <a:latin typeface="Calibri" panose="020F0502020204030204" pitchFamily="34" charset="0"/>
                        </a:rPr>
                        <a:t>Alternativa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0000"/>
                    </a:solidFill>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100" b="1" i="0" u="none" strike="noStrike">
                          <a:solidFill>
                            <a:srgbClr val="000000"/>
                          </a:solidFill>
                          <a:effectLst/>
                          <a:latin typeface="Calibri" panose="020F0502020204030204" pitchFamily="34" charset="0"/>
                        </a:rPr>
                        <a:t>Puntaje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s-GT" sz="1100" b="1" i="0" u="none" strike="noStrike" dirty="0">
                          <a:solidFill>
                            <a:srgbClr val="000000"/>
                          </a:solidFill>
                          <a:effectLst/>
                          <a:latin typeface="Calibri" panose="020F0502020204030204" pitchFamily="34" charset="0"/>
                        </a:rPr>
                        <a:t>Rango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1177689178"/>
                  </a:ext>
                </a:extLst>
              </a:tr>
              <a:tr h="371919">
                <a:tc>
                  <a:txBody>
                    <a:bodyPr/>
                    <a:lstStyle/>
                    <a:p>
                      <a:pPr algn="ctr" fontAlgn="b"/>
                      <a:r>
                        <a:rPr lang="es-GT" sz="1100" b="1" i="0" u="none" strike="noStrike" dirty="0" err="1">
                          <a:solidFill>
                            <a:srgbClr val="000000"/>
                          </a:solidFill>
                          <a:effectLst/>
                          <a:latin typeface="Calibri" panose="020F0502020204030204" pitchFamily="34" charset="0"/>
                        </a:rPr>
                        <a:t>Zigbee</a:t>
                      </a:r>
                      <a:endParaRPr lang="es-GT" sz="11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100" b="0" i="0" u="none" strike="noStrike" dirty="0">
                          <a:solidFill>
                            <a:srgbClr val="000000"/>
                          </a:solidFill>
                          <a:effectLst/>
                          <a:latin typeface="Calibri" panose="020F0502020204030204" pitchFamily="34" charset="0"/>
                        </a:rPr>
                        <a:t>58.750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5838111"/>
                  </a:ext>
                </a:extLst>
              </a:tr>
              <a:tr h="371919">
                <a:tc>
                  <a:txBody>
                    <a:bodyPr/>
                    <a:lstStyle/>
                    <a:p>
                      <a:pPr algn="ctr" fontAlgn="b"/>
                      <a:r>
                        <a:rPr lang="es-GT" sz="1100" b="1" i="0" u="none" strike="noStrike" dirty="0">
                          <a:solidFill>
                            <a:srgbClr val="000000"/>
                          </a:solidFill>
                          <a:effectLst/>
                          <a:latin typeface="Calibri" panose="020F0502020204030204" pitchFamily="34" charset="0"/>
                        </a:rPr>
                        <a:t>ANT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100" b="0" i="0" u="none" strike="noStrike" dirty="0">
                          <a:solidFill>
                            <a:srgbClr val="000000"/>
                          </a:solidFill>
                          <a:effectLst/>
                          <a:latin typeface="Calibri" panose="020F0502020204030204" pitchFamily="34" charset="0"/>
                        </a:rPr>
                        <a:t>57.500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1358855"/>
                  </a:ext>
                </a:extLst>
              </a:tr>
              <a:tr h="371919">
                <a:tc>
                  <a:txBody>
                    <a:bodyPr/>
                    <a:lstStyle/>
                    <a:p>
                      <a:pPr algn="ctr" fontAlgn="b"/>
                      <a:r>
                        <a:rPr lang="es-GT" sz="1100" b="1" i="0" u="none" strike="noStrike" dirty="0">
                          <a:solidFill>
                            <a:srgbClr val="000000"/>
                          </a:solidFill>
                          <a:effectLst/>
                          <a:latin typeface="Calibri" panose="020F0502020204030204" pitchFamily="34" charset="0"/>
                        </a:rPr>
                        <a:t>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100" b="0" i="0" u="none" strike="noStrike" dirty="0">
                          <a:solidFill>
                            <a:srgbClr val="000000"/>
                          </a:solidFill>
                          <a:effectLst/>
                          <a:latin typeface="Calibri" panose="020F0502020204030204" pitchFamily="34" charset="0"/>
                        </a:rPr>
                        <a:t>56.875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2572217"/>
                  </a:ext>
                </a:extLst>
              </a:tr>
              <a:tr h="371919">
                <a:tc>
                  <a:txBody>
                    <a:bodyPr/>
                    <a:lstStyle/>
                    <a:p>
                      <a:pPr algn="ctr" fontAlgn="b"/>
                      <a:r>
                        <a:rPr lang="es-GT" sz="1100" b="1" i="0" u="none" strike="noStrike" dirty="0">
                          <a:solidFill>
                            <a:srgbClr val="000000"/>
                          </a:solidFill>
                          <a:effectLst/>
                          <a:latin typeface="Calibri" panose="020F0502020204030204" pitchFamily="34" charset="0"/>
                        </a:rPr>
                        <a:t>Z-WAVE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100" b="0" i="0" u="none" strike="noStrike" dirty="0">
                          <a:solidFill>
                            <a:srgbClr val="000000"/>
                          </a:solidFill>
                          <a:effectLst/>
                          <a:latin typeface="Calibri" panose="020F0502020204030204" pitchFamily="34" charset="0"/>
                        </a:rPr>
                        <a:t>30.049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110035"/>
                  </a:ext>
                </a:extLst>
              </a:tr>
              <a:tr h="371919">
                <a:tc>
                  <a:txBody>
                    <a:bodyPr/>
                    <a:lstStyle/>
                    <a:p>
                      <a:pPr algn="ctr" fontAlgn="b"/>
                      <a:r>
                        <a:rPr lang="es-GT" sz="1100" b="1" i="0" u="none" strike="noStrike" dirty="0">
                          <a:solidFill>
                            <a:srgbClr val="000000"/>
                          </a:solidFill>
                          <a:effectLst/>
                          <a:latin typeface="Calibri" panose="020F0502020204030204" pitchFamily="34" charset="0"/>
                        </a:rPr>
                        <a:t>ESP NOW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GT" sz="1100" b="0"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GT"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GT" sz="1100" b="0" i="0" u="none" strike="noStrike" dirty="0">
                          <a:solidFill>
                            <a:srgbClr val="000000"/>
                          </a:solidFill>
                          <a:effectLst/>
                          <a:latin typeface="Calibri" panose="020F0502020204030204" pitchFamily="34" charset="0"/>
                        </a:rPr>
                        <a:t>21.999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GT" sz="1100" b="0" i="0" u="none" strike="noStrike" dirty="0">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983614"/>
                  </a:ext>
                </a:extLst>
              </a:tr>
            </a:tbl>
          </a:graphicData>
        </a:graphic>
      </p:graphicFrame>
      <p:graphicFrame>
        <p:nvGraphicFramePr>
          <p:cNvPr id="11" name="Table 10">
            <a:extLst>
              <a:ext uri="{FF2B5EF4-FFF2-40B4-BE49-F238E27FC236}">
                <a16:creationId xmlns:a16="http://schemas.microsoft.com/office/drawing/2014/main" id="{CBAB6C9C-91CD-401A-9FDF-BC7092A28FA4}"/>
              </a:ext>
            </a:extLst>
          </p:cNvPr>
          <p:cNvGraphicFramePr>
            <a:graphicFrameLocks noGrp="1"/>
          </p:cNvGraphicFramePr>
          <p:nvPr>
            <p:extLst>
              <p:ext uri="{D42A27DB-BD31-4B8C-83A1-F6EECF244321}">
                <p14:modId xmlns:p14="http://schemas.microsoft.com/office/powerpoint/2010/main" val="3729543979"/>
              </p:ext>
            </p:extLst>
          </p:nvPr>
        </p:nvGraphicFramePr>
        <p:xfrm>
          <a:off x="8026139" y="3272897"/>
          <a:ext cx="3327661" cy="2083676"/>
        </p:xfrm>
        <a:graphic>
          <a:graphicData uri="http://schemas.openxmlformats.org/drawingml/2006/table">
            <a:tbl>
              <a:tblPr/>
              <a:tblGrid>
                <a:gridCol w="2567054">
                  <a:extLst>
                    <a:ext uri="{9D8B030D-6E8A-4147-A177-3AD203B41FA5}">
                      <a16:colId xmlns:a16="http://schemas.microsoft.com/office/drawing/2014/main" val="292734105"/>
                    </a:ext>
                  </a:extLst>
                </a:gridCol>
                <a:gridCol w="760607">
                  <a:extLst>
                    <a:ext uri="{9D8B030D-6E8A-4147-A177-3AD203B41FA5}">
                      <a16:colId xmlns:a16="http://schemas.microsoft.com/office/drawing/2014/main" val="1954049929"/>
                    </a:ext>
                  </a:extLst>
                </a:gridCol>
              </a:tblGrid>
              <a:tr h="297668">
                <a:tc>
                  <a:txBody>
                    <a:bodyPr/>
                    <a:lstStyle/>
                    <a:p>
                      <a:pPr algn="ctr" fontAlgn="b"/>
                      <a:r>
                        <a:rPr lang="es-GT" sz="1400" b="1" i="0" u="none" strike="noStrike" dirty="0">
                          <a:solidFill>
                            <a:srgbClr val="000000"/>
                          </a:solidFill>
                          <a:effectLst/>
                          <a:latin typeface="Calibri" panose="020F0502020204030204" pitchFamily="34" charset="0"/>
                        </a:rPr>
                        <a:t>Criterio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b"/>
                      <a:r>
                        <a:rPr lang="es-GT" sz="1400" b="1" i="0" u="none" strike="noStrike">
                          <a:solidFill>
                            <a:srgbClr val="000000"/>
                          </a:solidFill>
                          <a:effectLst/>
                          <a:latin typeface="Calibri" panose="020F0502020204030204" pitchFamily="34" charset="0"/>
                        </a:rPr>
                        <a:t>Peso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2095321845"/>
                  </a:ext>
                </a:extLst>
              </a:tr>
              <a:tr h="297668">
                <a:tc>
                  <a:txBody>
                    <a:bodyPr/>
                    <a:lstStyle/>
                    <a:p>
                      <a:pPr algn="ctr" fontAlgn="b"/>
                      <a:r>
                        <a:rPr lang="es-GT" sz="1400" b="0" i="0" u="none" strike="noStrike" dirty="0">
                          <a:solidFill>
                            <a:srgbClr val="000000"/>
                          </a:solidFill>
                          <a:effectLst/>
                          <a:latin typeface="Calibri" panose="020F0502020204030204" pitchFamily="34" charset="0"/>
                        </a:rPr>
                        <a:t>Nodos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b"/>
                      <a:r>
                        <a:rPr lang="es-GT" sz="14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556867"/>
                  </a:ext>
                </a:extLst>
              </a:tr>
              <a:tr h="297668">
                <a:tc>
                  <a:txBody>
                    <a:bodyPr/>
                    <a:lstStyle/>
                    <a:p>
                      <a:pPr algn="ctr" fontAlgn="b"/>
                      <a:r>
                        <a:rPr lang="es-GT" sz="1400" b="0" i="0" u="none" strike="noStrike" dirty="0">
                          <a:solidFill>
                            <a:srgbClr val="000000"/>
                          </a:solidFill>
                          <a:effectLst/>
                          <a:latin typeface="Calibri" panose="020F0502020204030204" pitchFamily="34" charset="0"/>
                        </a:rPr>
                        <a:t>Consumo [mA]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s-GT" sz="1400" b="0" i="0" u="none" strike="noStrike">
                          <a:solidFill>
                            <a:srgbClr val="000000"/>
                          </a:solidFill>
                          <a:effectLst/>
                          <a:latin typeface="Calibri" panose="020F0502020204030204" pitchFamily="34" charset="0"/>
                        </a:rPr>
                        <a:t>15.000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586286"/>
                  </a:ext>
                </a:extLst>
              </a:tr>
              <a:tr h="297668">
                <a:tc>
                  <a:txBody>
                    <a:bodyPr/>
                    <a:lstStyle/>
                    <a:p>
                      <a:pPr algn="ctr" fontAlgn="b"/>
                      <a:r>
                        <a:rPr lang="es-GT" sz="1400" b="0" i="0" u="none" strike="noStrike" dirty="0">
                          <a:solidFill>
                            <a:srgbClr val="000000"/>
                          </a:solidFill>
                          <a:effectLst/>
                          <a:latin typeface="Calibri" panose="020F0502020204030204" pitchFamily="34" charset="0"/>
                        </a:rPr>
                        <a:t>Costo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s-GT" sz="1400" b="0" i="0" u="none" strike="noStrike" dirty="0">
                          <a:solidFill>
                            <a:srgbClr val="000000"/>
                          </a:solidFill>
                          <a:effectLst/>
                          <a:latin typeface="Calibri" panose="020F0502020204030204" pitchFamily="34" charset="0"/>
                        </a:rPr>
                        <a:t>15.000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6101876"/>
                  </a:ext>
                </a:extLst>
              </a:tr>
              <a:tr h="297668">
                <a:tc>
                  <a:txBody>
                    <a:bodyPr/>
                    <a:lstStyle/>
                    <a:p>
                      <a:pPr algn="ctr" fontAlgn="b"/>
                      <a:r>
                        <a:rPr lang="es-GT" sz="1400" b="0" i="0" u="none" strike="noStrike" dirty="0">
                          <a:solidFill>
                            <a:srgbClr val="000000"/>
                          </a:solidFill>
                          <a:effectLst/>
                          <a:latin typeface="Calibri" panose="020F0502020204030204" pitchFamily="34" charset="0"/>
                        </a:rPr>
                        <a:t>Alcance [m]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r" fontAlgn="b"/>
                      <a:r>
                        <a:rPr lang="es-GT" sz="14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378600"/>
                  </a:ext>
                </a:extLst>
              </a:tr>
              <a:tr h="297668">
                <a:tc>
                  <a:txBody>
                    <a:bodyPr/>
                    <a:lstStyle/>
                    <a:p>
                      <a:pPr algn="ctr" fontAlgn="b"/>
                      <a:r>
                        <a:rPr lang="es-GT" sz="1400" b="0" i="0" u="none" strike="noStrike" dirty="0">
                          <a:solidFill>
                            <a:srgbClr val="000000"/>
                          </a:solidFill>
                          <a:effectLst/>
                          <a:latin typeface="Calibri" panose="020F0502020204030204" pitchFamily="34" charset="0"/>
                        </a:rPr>
                        <a:t>Velocidad de transmisión [Mbps]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r" fontAlgn="b"/>
                      <a:r>
                        <a:rPr lang="es-GT" sz="1400" b="0" i="0" u="none" strike="noStrike">
                          <a:solidFill>
                            <a:srgbClr val="000000"/>
                          </a:solidFill>
                          <a:effectLst/>
                          <a:latin typeface="Calibri" panose="020F0502020204030204" pitchFamily="34" charset="0"/>
                        </a:rPr>
                        <a:t>15.000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8285140"/>
                  </a:ext>
                </a:extLst>
              </a:tr>
              <a:tr h="297668">
                <a:tc>
                  <a:txBody>
                    <a:bodyPr/>
                    <a:lstStyle/>
                    <a:p>
                      <a:pPr algn="ctr" fontAlgn="b"/>
                      <a:r>
                        <a:rPr lang="es-GT" sz="1400" b="0" i="0" u="none" strike="noStrike" dirty="0">
                          <a:solidFill>
                            <a:srgbClr val="000000"/>
                          </a:solidFill>
                          <a:effectLst/>
                          <a:latin typeface="Calibri" panose="020F0502020204030204" pitchFamily="34" charset="0"/>
                        </a:rPr>
                        <a:t>Topología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b"/>
                      <a:r>
                        <a:rPr lang="es-GT" sz="1400" b="0" i="0" u="none" strike="noStrike" dirty="0">
                          <a:solidFill>
                            <a:srgbClr val="000000"/>
                          </a:solidFill>
                          <a:effectLst/>
                          <a:latin typeface="Calibri" panose="020F0502020204030204" pitchFamily="34" charset="0"/>
                        </a:rPr>
                        <a:t>20.000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674340"/>
                  </a:ext>
                </a:extLst>
              </a:tr>
            </a:tbl>
          </a:graphicData>
        </a:graphic>
      </p:graphicFrame>
    </p:spTree>
    <p:extLst>
      <p:ext uri="{BB962C8B-B14F-4D97-AF65-F5344CB8AC3E}">
        <p14:creationId xmlns:p14="http://schemas.microsoft.com/office/powerpoint/2010/main" val="76728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D186D-F5A4-4C85-B283-B8349C66A47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err="1"/>
              <a:t>Resumen</a:t>
            </a:r>
            <a:endParaRPr lang="en-US" sz="5400" dirty="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8F8CCC0-1D8C-44CD-AE53-50DAD5AEB7BA}"/>
              </a:ext>
            </a:extLst>
          </p:cNvPr>
          <p:cNvSpPr>
            <a:spLocks noGrp="1"/>
          </p:cNvSpPr>
          <p:nvPr>
            <p:ph idx="1"/>
          </p:nvPr>
        </p:nvSpPr>
        <p:spPr>
          <a:xfrm>
            <a:off x="640080" y="2872899"/>
            <a:ext cx="4243589" cy="3320668"/>
          </a:xfrm>
        </p:spPr>
        <p:txBody>
          <a:bodyPr>
            <a:normAutofit/>
          </a:bodyPr>
          <a:lstStyle/>
          <a:p>
            <a:pPr marL="0" lvl="0" indent="0">
              <a:buNone/>
            </a:pPr>
            <a:r>
              <a:rPr lang="es-GT" sz="1900" b="1"/>
              <a:t>Problemática: </a:t>
            </a:r>
            <a:r>
              <a:rPr lang="es-GT" sz="1900"/>
              <a:t>La transición de la simulación a la realidad presenta un reto para la robótica de enjambre.</a:t>
            </a:r>
          </a:p>
          <a:p>
            <a:pPr marL="0" lvl="0" indent="0">
              <a:buNone/>
            </a:pPr>
            <a:r>
              <a:rPr lang="es-GT" sz="1900" b="1"/>
              <a:t>Objetivo:</a:t>
            </a:r>
            <a:r>
              <a:rPr lang="es-GT" sz="1900"/>
              <a:t> Diseñar e implementar una red inalámbrica descentralizada que implemente servicios para eliminar los problemas.</a:t>
            </a:r>
          </a:p>
          <a:p>
            <a:pPr marL="0" lvl="0" indent="0">
              <a:buNone/>
            </a:pPr>
            <a:r>
              <a:rPr lang="es-GT" sz="1900" b="1"/>
              <a:t>Resultado: </a:t>
            </a:r>
            <a:r>
              <a:rPr lang="es-GT" sz="1900"/>
              <a:t>Una librería para Zigbee que utiliza 4 servicios para evitar los problemas de las redes de comunicación que puede implementarse en C++.</a:t>
            </a:r>
            <a:endParaRPr lang="en-US" sz="1900" b="1"/>
          </a:p>
        </p:txBody>
      </p:sp>
      <p:pic>
        <p:nvPicPr>
          <p:cNvPr id="7" name="Picture 6" descr="A picture containing electronics&#10;&#10;Description automatically generated">
            <a:extLst>
              <a:ext uri="{FF2B5EF4-FFF2-40B4-BE49-F238E27FC236}">
                <a16:creationId xmlns:a16="http://schemas.microsoft.com/office/drawing/2014/main" id="{4E7FDB33-348A-4094-B6D4-1CA55265F141}"/>
              </a:ext>
            </a:extLst>
          </p:cNvPr>
          <p:cNvPicPr>
            <a:picLocks noChangeAspect="1"/>
          </p:cNvPicPr>
          <p:nvPr/>
        </p:nvPicPr>
        <p:blipFill rotWithShape="1">
          <a:blip r:embed="rId3">
            <a:extLst>
              <a:ext uri="{28A0092B-C50C-407E-A947-70E740481C1C}">
                <a14:useLocalDpi xmlns:a14="http://schemas.microsoft.com/office/drawing/2010/main" val="0"/>
              </a:ext>
            </a:extLst>
          </a:blip>
          <a:srcRect l="14615" r="2896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24556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5828D-871A-4733-9794-4A518FD7B3B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Transceptor</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10;&#10;Description automatically generated">
            <a:extLst>
              <a:ext uri="{FF2B5EF4-FFF2-40B4-BE49-F238E27FC236}">
                <a16:creationId xmlns:a16="http://schemas.microsoft.com/office/drawing/2014/main" id="{49BE986C-6BEB-49E1-A013-C47FD7BA4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2" y="2642616"/>
            <a:ext cx="4807712" cy="3605784"/>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DC430E24-B714-4323-8CD8-B32955F07B2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3701" y="2943651"/>
            <a:ext cx="5614416" cy="3003713"/>
          </a:xfrm>
          <a:prstGeom prst="rect">
            <a:avLst/>
          </a:prstGeom>
        </p:spPr>
      </p:pic>
    </p:spTree>
    <p:extLst>
      <p:ext uri="{BB962C8B-B14F-4D97-AF65-F5344CB8AC3E}">
        <p14:creationId xmlns:p14="http://schemas.microsoft.com/office/powerpoint/2010/main" val="2029261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F732E-2856-40F2-B557-546ABF302B5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Desarrollo de placa</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omputer chip&#10;&#10;Description automatically generated with low confidence">
            <a:extLst>
              <a:ext uri="{FF2B5EF4-FFF2-40B4-BE49-F238E27FC236}">
                <a16:creationId xmlns:a16="http://schemas.microsoft.com/office/drawing/2014/main" id="{AF4FF691-8EE5-4EA8-B915-EF31B2CC92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7068" y="2642616"/>
            <a:ext cx="1893036" cy="3605784"/>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FF84392E-695F-4EB8-8A43-D2CF6ECEB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160" y="2666953"/>
            <a:ext cx="2352773" cy="3605784"/>
          </a:xfrm>
          <a:prstGeom prst="rect">
            <a:avLst/>
          </a:prstGeom>
        </p:spPr>
      </p:pic>
      <p:sp>
        <p:nvSpPr>
          <p:cNvPr id="3" name="TextBox 2">
            <a:extLst>
              <a:ext uri="{FF2B5EF4-FFF2-40B4-BE49-F238E27FC236}">
                <a16:creationId xmlns:a16="http://schemas.microsoft.com/office/drawing/2014/main" id="{23D1666A-B645-4DD5-B641-D12902BAF1E1}"/>
              </a:ext>
            </a:extLst>
          </p:cNvPr>
          <p:cNvSpPr txBox="1"/>
          <p:nvPr/>
        </p:nvSpPr>
        <p:spPr>
          <a:xfrm>
            <a:off x="5219656" y="2760699"/>
            <a:ext cx="1484702" cy="36933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MRF24J40MA</a:t>
            </a:r>
            <a:endParaRPr lang="es-GT" dirty="0"/>
          </a:p>
        </p:txBody>
      </p:sp>
      <p:sp>
        <p:nvSpPr>
          <p:cNvPr id="23" name="Arrow: Circular 22">
            <a:extLst>
              <a:ext uri="{FF2B5EF4-FFF2-40B4-BE49-F238E27FC236}">
                <a16:creationId xmlns:a16="http://schemas.microsoft.com/office/drawing/2014/main" id="{F80F22FC-4D37-47A7-BA55-D8F355AFD5E6}"/>
              </a:ext>
            </a:extLst>
          </p:cNvPr>
          <p:cNvSpPr/>
          <p:nvPr/>
        </p:nvSpPr>
        <p:spPr>
          <a:xfrm>
            <a:off x="6297105" y="2069592"/>
            <a:ext cx="2658359" cy="1359408"/>
          </a:xfrm>
          <a:prstGeom prst="circularArrow">
            <a:avLst>
              <a:gd name="adj1" fmla="val 2863"/>
              <a:gd name="adj2" fmla="val 1142319"/>
              <a:gd name="adj3" fmla="val 20347173"/>
              <a:gd name="adj4" fmla="val 10800000"/>
              <a:gd name="adj5" fmla="val 154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GT">
              <a:solidFill>
                <a:schemeClr val="tx1"/>
              </a:solidFill>
            </a:endParaRPr>
          </a:p>
        </p:txBody>
      </p:sp>
    </p:spTree>
    <p:extLst>
      <p:ext uri="{BB962C8B-B14F-4D97-AF65-F5344CB8AC3E}">
        <p14:creationId xmlns:p14="http://schemas.microsoft.com/office/powerpoint/2010/main" val="767499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55D507-9E8E-4F03-8670-75A267723D3D}"/>
              </a:ext>
            </a:extLst>
          </p:cNvPr>
          <p:cNvPicPr>
            <a:picLocks noChangeAspect="1"/>
          </p:cNvPicPr>
          <p:nvPr/>
        </p:nvPicPr>
        <p:blipFill rotWithShape="1">
          <a:blip r:embed="rId3">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0B19E86-EB8D-441D-8F2E-E9983852878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Desarrollo de la red</a:t>
            </a:r>
          </a:p>
        </p:txBody>
      </p:sp>
    </p:spTree>
    <p:extLst>
      <p:ext uri="{BB962C8B-B14F-4D97-AF65-F5344CB8AC3E}">
        <p14:creationId xmlns:p14="http://schemas.microsoft.com/office/powerpoint/2010/main" val="28212068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97816-64C6-4F95-8FFF-45AD457FCCF7}"/>
              </a:ext>
            </a:extLst>
          </p:cNvPr>
          <p:cNvSpPr>
            <a:spLocks noGrp="1"/>
          </p:cNvSpPr>
          <p:nvPr>
            <p:ph type="title"/>
          </p:nvPr>
        </p:nvSpPr>
        <p:spPr>
          <a:xfrm>
            <a:off x="635000" y="640823"/>
            <a:ext cx="3418659" cy="5583148"/>
          </a:xfrm>
        </p:spPr>
        <p:txBody>
          <a:bodyPr anchor="ctr">
            <a:normAutofit/>
          </a:bodyPr>
          <a:lstStyle/>
          <a:p>
            <a:r>
              <a:rPr lang="en-US" sz="5400"/>
              <a:t>Supuestos</a:t>
            </a:r>
            <a:endParaRPr lang="es-GT"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86AB6A5-0C90-4194-95E6-3B56D93510E7}"/>
              </a:ext>
            </a:extLst>
          </p:cNvPr>
          <p:cNvGraphicFramePr>
            <a:graphicFrameLocks noGrp="1"/>
          </p:cNvGraphicFramePr>
          <p:nvPr>
            <p:ph idx="1"/>
            <p:extLst>
              <p:ext uri="{D42A27DB-BD31-4B8C-83A1-F6EECF244321}">
                <p14:modId xmlns:p14="http://schemas.microsoft.com/office/powerpoint/2010/main" val="23779687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7239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graphical user interface&#10;&#10;Description automatically generated">
            <a:extLst>
              <a:ext uri="{FF2B5EF4-FFF2-40B4-BE49-F238E27FC236}">
                <a16:creationId xmlns:a16="http://schemas.microsoft.com/office/drawing/2014/main" id="{28CED221-0296-4D2D-83AD-4D6FF084D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971" y="102860"/>
            <a:ext cx="9891860" cy="6652280"/>
          </a:xfrm>
          <a:prstGeom prst="rect">
            <a:avLst/>
          </a:prstGeom>
        </p:spPr>
      </p:pic>
      <p:sp>
        <p:nvSpPr>
          <p:cNvPr id="2" name="Title 1">
            <a:extLst>
              <a:ext uri="{FF2B5EF4-FFF2-40B4-BE49-F238E27FC236}">
                <a16:creationId xmlns:a16="http://schemas.microsoft.com/office/drawing/2014/main" id="{B23D73D6-4952-4593-AB0D-E4B1C158A319}"/>
              </a:ext>
            </a:extLst>
          </p:cNvPr>
          <p:cNvSpPr>
            <a:spLocks noGrp="1"/>
          </p:cNvSpPr>
          <p:nvPr>
            <p:ph type="title"/>
          </p:nvPr>
        </p:nvSpPr>
        <p:spPr>
          <a:xfrm>
            <a:off x="622169" y="348793"/>
            <a:ext cx="4289195" cy="657564"/>
          </a:xfr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fontScale="90000"/>
          </a:bodyPr>
          <a:lstStyle/>
          <a:p>
            <a:pPr algn="ctr"/>
            <a:r>
              <a:rPr lang="en-US" dirty="0" err="1">
                <a:solidFill>
                  <a:schemeClr val="bg1"/>
                </a:solidFill>
              </a:rPr>
              <a:t>Librería</a:t>
            </a:r>
            <a:endParaRPr lang="en-US" dirty="0">
              <a:solidFill>
                <a:schemeClr val="bg1"/>
              </a:solidFill>
            </a:endParaRPr>
          </a:p>
        </p:txBody>
      </p:sp>
    </p:spTree>
    <p:extLst>
      <p:ext uri="{BB962C8B-B14F-4D97-AF65-F5344CB8AC3E}">
        <p14:creationId xmlns:p14="http://schemas.microsoft.com/office/powerpoint/2010/main" val="328647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70A53-BD08-44F7-955E-4339587C0141}"/>
              </a:ext>
            </a:extLst>
          </p:cNvPr>
          <p:cNvSpPr>
            <a:spLocks noGrp="1"/>
          </p:cNvSpPr>
          <p:nvPr>
            <p:ph type="title"/>
          </p:nvPr>
        </p:nvSpPr>
        <p:spPr>
          <a:xfrm>
            <a:off x="526694" y="405590"/>
            <a:ext cx="6307319" cy="1119160"/>
          </a:xfrm>
        </p:spPr>
        <p:txBody>
          <a:bodyPr vert="horz" lIns="91440" tIns="45720" rIns="91440" bIns="45720" rtlCol="0" anchor="b">
            <a:noAutofit/>
          </a:bodyPr>
          <a:lstStyle/>
          <a:p>
            <a:r>
              <a:rPr lang="en-US" sz="5400" dirty="0" err="1"/>
              <a:t>Servicio</a:t>
            </a:r>
            <a:r>
              <a:rPr lang="en-US" sz="5400" dirty="0"/>
              <a:t> de </a:t>
            </a:r>
            <a:r>
              <a:rPr lang="en-US" sz="5400" dirty="0" err="1"/>
              <a:t>asociación</a:t>
            </a:r>
            <a:endParaRPr lang="en-US" sz="5400" dirty="0"/>
          </a:p>
        </p:txBody>
      </p:sp>
      <p:pic>
        <p:nvPicPr>
          <p:cNvPr id="4" name="Content Placeholder 3" descr="Diagram&#10;&#10;Description automatically generated">
            <a:extLst>
              <a:ext uri="{FF2B5EF4-FFF2-40B4-BE49-F238E27FC236}">
                <a16:creationId xmlns:a16="http://schemas.microsoft.com/office/drawing/2014/main" id="{3C1C450A-8FB3-41AD-84B4-5A40192700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526" y="2130871"/>
            <a:ext cx="6103526" cy="3862387"/>
          </a:xfrm>
        </p:spPr>
      </p:pic>
      <p:pic>
        <p:nvPicPr>
          <p:cNvPr id="13" name="Picture 12" descr="A picture containing diagram&#10;&#10;Description automatically generated">
            <a:extLst>
              <a:ext uri="{FF2B5EF4-FFF2-40B4-BE49-F238E27FC236}">
                <a16:creationId xmlns:a16="http://schemas.microsoft.com/office/drawing/2014/main" id="{55F5B8D4-003F-448C-B128-E4F0271F9B34}"/>
              </a:ext>
            </a:extLst>
          </p:cNvPr>
          <p:cNvPicPr>
            <a:picLocks noChangeAspect="1"/>
          </p:cNvPicPr>
          <p:nvPr/>
        </p:nvPicPr>
        <p:blipFill rotWithShape="1">
          <a:blip r:embed="rId4">
            <a:extLst>
              <a:ext uri="{28A0092B-C50C-407E-A947-70E740481C1C}">
                <a14:useLocalDpi xmlns:a14="http://schemas.microsoft.com/office/drawing/2010/main" val="0"/>
              </a:ext>
            </a:extLst>
          </a:blip>
          <a:srcRect l="45109" b="49799"/>
          <a:stretch/>
        </p:blipFill>
        <p:spPr>
          <a:xfrm>
            <a:off x="7323787" y="307471"/>
            <a:ext cx="1913796" cy="5789333"/>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489BA73C-2CA2-496C-A914-C0CE24BFF907}"/>
              </a:ext>
            </a:extLst>
          </p:cNvPr>
          <p:cNvPicPr>
            <a:picLocks noChangeAspect="1"/>
          </p:cNvPicPr>
          <p:nvPr/>
        </p:nvPicPr>
        <p:blipFill rotWithShape="1">
          <a:blip r:embed="rId4">
            <a:extLst>
              <a:ext uri="{28A0092B-C50C-407E-A947-70E740481C1C}">
                <a14:useLocalDpi xmlns:a14="http://schemas.microsoft.com/office/drawing/2010/main" val="0"/>
              </a:ext>
            </a:extLst>
          </a:blip>
          <a:srcRect l="27978" t="49329"/>
          <a:stretch/>
        </p:blipFill>
        <p:spPr>
          <a:xfrm>
            <a:off x="9690755" y="558800"/>
            <a:ext cx="2427387" cy="5648799"/>
          </a:xfrm>
          <a:prstGeom prst="rect">
            <a:avLst/>
          </a:prstGeom>
        </p:spPr>
      </p:pic>
      <p:cxnSp>
        <p:nvCxnSpPr>
          <p:cNvPr id="5" name="Straight Arrow Connector 4">
            <a:extLst>
              <a:ext uri="{FF2B5EF4-FFF2-40B4-BE49-F238E27FC236}">
                <a16:creationId xmlns:a16="http://schemas.microsoft.com/office/drawing/2014/main" id="{996C6F78-6AA4-4732-BBD4-C6373AFBEA2F}"/>
              </a:ext>
            </a:extLst>
          </p:cNvPr>
          <p:cNvCxnSpPr/>
          <p:nvPr/>
        </p:nvCxnSpPr>
        <p:spPr>
          <a:xfrm flipH="1">
            <a:off x="7189619" y="2593863"/>
            <a:ext cx="5022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96A0BE1A-D796-4EAF-9231-4886B50B86A5}"/>
              </a:ext>
            </a:extLst>
          </p:cNvPr>
          <p:cNvSpPr/>
          <p:nvPr/>
        </p:nvSpPr>
        <p:spPr>
          <a:xfrm>
            <a:off x="6834013" y="2395899"/>
            <a:ext cx="355606" cy="3556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endParaRPr lang="es-GT" dirty="0"/>
          </a:p>
        </p:txBody>
      </p:sp>
      <p:sp>
        <p:nvSpPr>
          <p:cNvPr id="14" name="Oval 13">
            <a:extLst>
              <a:ext uri="{FF2B5EF4-FFF2-40B4-BE49-F238E27FC236}">
                <a16:creationId xmlns:a16="http://schemas.microsoft.com/office/drawing/2014/main" id="{6EB4CFD5-B373-4E47-BCCA-F2461AD02DE3}"/>
              </a:ext>
            </a:extLst>
          </p:cNvPr>
          <p:cNvSpPr/>
          <p:nvPr/>
        </p:nvSpPr>
        <p:spPr>
          <a:xfrm>
            <a:off x="7985654" y="6096804"/>
            <a:ext cx="355606" cy="3556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endParaRPr lang="es-GT" dirty="0"/>
          </a:p>
        </p:txBody>
      </p:sp>
      <p:sp>
        <p:nvSpPr>
          <p:cNvPr id="15" name="Oval 14">
            <a:extLst>
              <a:ext uri="{FF2B5EF4-FFF2-40B4-BE49-F238E27FC236}">
                <a16:creationId xmlns:a16="http://schemas.microsoft.com/office/drawing/2014/main" id="{6D505B55-D170-4ED4-AADB-BEB9E628FEC7}"/>
              </a:ext>
            </a:extLst>
          </p:cNvPr>
          <p:cNvSpPr/>
          <p:nvPr/>
        </p:nvSpPr>
        <p:spPr>
          <a:xfrm>
            <a:off x="9485822" y="5637652"/>
            <a:ext cx="355606" cy="3556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endParaRPr lang="es-GT" dirty="0"/>
          </a:p>
        </p:txBody>
      </p:sp>
      <p:sp>
        <p:nvSpPr>
          <p:cNvPr id="21" name="Oval 20">
            <a:extLst>
              <a:ext uri="{FF2B5EF4-FFF2-40B4-BE49-F238E27FC236}">
                <a16:creationId xmlns:a16="http://schemas.microsoft.com/office/drawing/2014/main" id="{FF514521-46B3-4781-A795-6289300813B4}"/>
              </a:ext>
            </a:extLst>
          </p:cNvPr>
          <p:cNvSpPr/>
          <p:nvPr/>
        </p:nvSpPr>
        <p:spPr>
          <a:xfrm>
            <a:off x="10880103" y="193767"/>
            <a:ext cx="355606" cy="3556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endParaRPr lang="es-GT" dirty="0"/>
          </a:p>
        </p:txBody>
      </p:sp>
    </p:spTree>
    <p:extLst>
      <p:ext uri="{BB962C8B-B14F-4D97-AF65-F5344CB8AC3E}">
        <p14:creationId xmlns:p14="http://schemas.microsoft.com/office/powerpoint/2010/main" val="413922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E6D6-E830-4277-92E4-0F63CC3F2071}"/>
              </a:ext>
            </a:extLst>
          </p:cNvPr>
          <p:cNvSpPr>
            <a:spLocks noGrp="1"/>
          </p:cNvSpPr>
          <p:nvPr>
            <p:ph type="title"/>
          </p:nvPr>
        </p:nvSpPr>
        <p:spPr/>
        <p:txBody>
          <a:bodyPr/>
          <a:lstStyle/>
          <a:p>
            <a:r>
              <a:rPr lang="en-US" dirty="0" err="1"/>
              <a:t>Servicio</a:t>
            </a:r>
            <a:r>
              <a:rPr lang="en-US" dirty="0"/>
              <a:t> de </a:t>
            </a:r>
            <a:r>
              <a:rPr lang="en-US" dirty="0" err="1"/>
              <a:t>sincronización</a:t>
            </a:r>
            <a:r>
              <a:rPr lang="en-US" dirty="0"/>
              <a:t> de mensajes</a:t>
            </a:r>
            <a:endParaRPr lang="es-GT" dirty="0"/>
          </a:p>
        </p:txBody>
      </p:sp>
      <p:sp>
        <p:nvSpPr>
          <p:cNvPr id="3" name="Content Placeholder 2">
            <a:extLst>
              <a:ext uri="{FF2B5EF4-FFF2-40B4-BE49-F238E27FC236}">
                <a16:creationId xmlns:a16="http://schemas.microsoft.com/office/drawing/2014/main" id="{3B61ADA3-70B1-41E1-9419-885EA03ABE55}"/>
              </a:ext>
            </a:extLst>
          </p:cNvPr>
          <p:cNvSpPr>
            <a:spLocks noGrp="1"/>
          </p:cNvSpPr>
          <p:nvPr>
            <p:ph idx="1"/>
          </p:nvPr>
        </p:nvSpPr>
        <p:spPr>
          <a:xfrm>
            <a:off x="838200" y="1510506"/>
            <a:ext cx="9934575" cy="4366419"/>
          </a:xfrm>
        </p:spPr>
        <p:txBody>
          <a:bodyPr>
            <a:normAutofit fontScale="85000" lnSpcReduction="20000"/>
          </a:bodyPr>
          <a:lstStyle/>
          <a:p>
            <a:pPr marL="0" indent="0">
              <a:buNone/>
            </a:pPr>
            <a:r>
              <a:rPr lang="es-GT" dirty="0"/>
              <a:t>Se analizaron tres métodos de sincronización: relative </a:t>
            </a:r>
            <a:r>
              <a:rPr lang="es-GT" dirty="0" err="1"/>
              <a:t>ordering</a:t>
            </a:r>
            <a:r>
              <a:rPr lang="es-GT" dirty="0"/>
              <a:t>, relative timing y global </a:t>
            </a:r>
            <a:r>
              <a:rPr lang="es-GT" dirty="0" err="1"/>
              <a:t>synchronization</a:t>
            </a:r>
            <a:r>
              <a:rPr lang="es-GT" dirty="0"/>
              <a:t>. </a:t>
            </a:r>
            <a:r>
              <a:rPr lang="es-GT" b="1" dirty="0"/>
              <a:t>Se utilizó un método relativo.</a:t>
            </a:r>
          </a:p>
          <a:p>
            <a:pPr marL="0" indent="0">
              <a:buNone/>
            </a:pPr>
            <a:endParaRPr lang="es-GT" b="1" dirty="0"/>
          </a:p>
          <a:p>
            <a:pPr marL="0" indent="0">
              <a:buNone/>
            </a:pPr>
            <a:r>
              <a:rPr lang="es-GT" dirty="0"/>
              <a:t>El protocolo TSMP, por sus siglas en inglés, brinda una segura transferencia al combi-</a:t>
            </a:r>
            <a:r>
              <a:rPr lang="es-GT" dirty="0" err="1"/>
              <a:t>nar</a:t>
            </a:r>
            <a:r>
              <a:rPr lang="es-GT" dirty="0"/>
              <a:t> tiempo, frecuencia y canales. Todos los nodos comparten la misma noción de tiempo,20</a:t>
            </a:r>
          </a:p>
          <a:p>
            <a:pPr marL="0" indent="0">
              <a:buNone/>
            </a:pPr>
            <a:r>
              <a:rPr lang="es-GT" dirty="0"/>
              <a:t>certeza de &lt; 1 ms. Esta capacidad permite diversificar diversificación de tiempo al </a:t>
            </a:r>
            <a:r>
              <a:rPr lang="es-GT" dirty="0" err="1"/>
              <a:t>agendardistintas</a:t>
            </a:r>
            <a:r>
              <a:rPr lang="es-GT" dirty="0"/>
              <a:t> transmisiones para que ocurran durante intervalos donde no se traslapen y de </a:t>
            </a:r>
            <a:r>
              <a:rPr lang="es-GT" dirty="0" err="1"/>
              <a:t>estamanera</a:t>
            </a:r>
            <a:r>
              <a:rPr lang="es-GT" dirty="0"/>
              <a:t> evitar la colisión de datos. Cuando los nodos están de acuerdo con cuándo </a:t>
            </a:r>
            <a:r>
              <a:rPr lang="es-GT" dirty="0" err="1"/>
              <a:t>comuni-carse</a:t>
            </a:r>
            <a:r>
              <a:rPr lang="es-GT" dirty="0"/>
              <a:t>, ambas partes (receptor y emisor) pueden reducir su tiempo de la antena </a:t>
            </a:r>
            <a:r>
              <a:rPr lang="es-GT" dirty="0" err="1"/>
              <a:t>encendida.Al</a:t>
            </a:r>
            <a:r>
              <a:rPr lang="es-GT" dirty="0"/>
              <a:t> añadir los saltos de canal, el protocolo ofrece ventajas de la diversidad de </a:t>
            </a:r>
            <a:r>
              <a:rPr lang="es-GT" dirty="0" err="1"/>
              <a:t>frecuencias.Primero</a:t>
            </a:r>
            <a:r>
              <a:rPr lang="es-GT" dirty="0"/>
              <a:t>, incrementa de forma linear el ancho de banda con la cantidad de canales </a:t>
            </a:r>
            <a:r>
              <a:rPr lang="es-GT" dirty="0" err="1"/>
              <a:t>disponi-bles</a:t>
            </a:r>
            <a:r>
              <a:rPr lang="es-GT" dirty="0"/>
              <a:t>. Segundo, incrementa la fiabilidad de la red ya que existen más canales por los </a:t>
            </a:r>
            <a:r>
              <a:rPr lang="es-GT" dirty="0" err="1"/>
              <a:t>cualesse</a:t>
            </a:r>
            <a:r>
              <a:rPr lang="es-GT" dirty="0"/>
              <a:t> pueden comunicar</a:t>
            </a:r>
          </a:p>
        </p:txBody>
      </p:sp>
    </p:spTree>
    <p:extLst>
      <p:ext uri="{BB962C8B-B14F-4D97-AF65-F5344CB8AC3E}">
        <p14:creationId xmlns:p14="http://schemas.microsoft.com/office/powerpoint/2010/main" val="52207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754338-F486-44D2-9214-665EE0A3C24A}"/>
              </a:ext>
            </a:extLst>
          </p:cNvPr>
          <p:cNvSpPr>
            <a:spLocks noGrp="1"/>
          </p:cNvSpPr>
          <p:nvPr>
            <p:ph type="title"/>
          </p:nvPr>
        </p:nvSpPr>
        <p:spPr>
          <a:xfrm>
            <a:off x="630936" y="457200"/>
            <a:ext cx="4343400" cy="1929384"/>
          </a:xfrm>
        </p:spPr>
        <p:txBody>
          <a:bodyPr anchor="ctr">
            <a:normAutofit fontScale="90000"/>
          </a:bodyPr>
          <a:lstStyle/>
          <a:p>
            <a:r>
              <a:rPr lang="en-US" dirty="0" err="1"/>
              <a:t>Servicio</a:t>
            </a:r>
            <a:r>
              <a:rPr lang="en-US" dirty="0"/>
              <a:t> de </a:t>
            </a:r>
            <a:r>
              <a:rPr lang="en-US" sz="4900" dirty="0" err="1"/>
              <a:t>sincronización</a:t>
            </a:r>
            <a:r>
              <a:rPr lang="en-US" dirty="0"/>
              <a:t> de mensajes</a:t>
            </a:r>
            <a:endParaRPr lang="es-GT" dirty="0"/>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0D4208-4397-4FD8-A776-62EDA7688957}"/>
              </a:ext>
            </a:extLst>
          </p:cNvPr>
          <p:cNvSpPr>
            <a:spLocks noGrp="1"/>
          </p:cNvSpPr>
          <p:nvPr>
            <p:ph idx="1"/>
          </p:nvPr>
        </p:nvSpPr>
        <p:spPr>
          <a:xfrm>
            <a:off x="5605272" y="731378"/>
            <a:ext cx="5943599" cy="1381027"/>
          </a:xfrm>
        </p:spPr>
        <p:txBody>
          <a:bodyPr anchor="ctr">
            <a:normAutofit/>
          </a:bodyPr>
          <a:lstStyle/>
          <a:p>
            <a:r>
              <a:rPr lang="es-GT" sz="2400" dirty="0"/>
              <a:t>Se basó en el protocolo time </a:t>
            </a:r>
            <a:r>
              <a:rPr lang="es-GT" sz="2400" dirty="0" err="1"/>
              <a:t>synchronized</a:t>
            </a:r>
            <a:r>
              <a:rPr lang="es-GT" sz="2400" dirty="0"/>
              <a:t> </a:t>
            </a:r>
            <a:r>
              <a:rPr lang="es-GT" sz="2400" dirty="0" err="1"/>
              <a:t>mesh</a:t>
            </a:r>
            <a:r>
              <a:rPr lang="es-GT" sz="2400" dirty="0"/>
              <a:t> </a:t>
            </a:r>
            <a:r>
              <a:rPr lang="es-GT" sz="2400" dirty="0" err="1"/>
              <a:t>protocol</a:t>
            </a:r>
            <a:r>
              <a:rPr lang="es-GT" sz="2400" dirty="0"/>
              <a:t> (TSMP). TSMP divide espacios de tiempo entre mensajes.</a:t>
            </a:r>
          </a:p>
        </p:txBody>
      </p:sp>
      <p:pic>
        <p:nvPicPr>
          <p:cNvPr id="4" name="Picture 3" descr="A picture containing text, crossword puzzle&#10;&#10;Description automatically generated">
            <a:extLst>
              <a:ext uri="{FF2B5EF4-FFF2-40B4-BE49-F238E27FC236}">
                <a16:creationId xmlns:a16="http://schemas.microsoft.com/office/drawing/2014/main" id="{4937FA9F-CC79-4877-B7BC-075ABB853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 y="2877201"/>
            <a:ext cx="5468112" cy="3063461"/>
          </a:xfrm>
          <a:prstGeom prst="rect">
            <a:avLst/>
          </a:prstGeom>
        </p:spPr>
      </p:pic>
      <p:pic>
        <p:nvPicPr>
          <p:cNvPr id="6" name="Picture 5">
            <a:extLst>
              <a:ext uri="{FF2B5EF4-FFF2-40B4-BE49-F238E27FC236}">
                <a16:creationId xmlns:a16="http://schemas.microsoft.com/office/drawing/2014/main" id="{36253319-9C36-4D64-AB9B-787DCE78D4CE}"/>
              </a:ext>
            </a:extLst>
          </p:cNvPr>
          <p:cNvPicPr>
            <a:picLocks noChangeAspect="1"/>
          </p:cNvPicPr>
          <p:nvPr/>
        </p:nvPicPr>
        <p:blipFill>
          <a:blip r:embed="rId3"/>
          <a:stretch>
            <a:fillRect/>
          </a:stretch>
        </p:blipFill>
        <p:spPr>
          <a:xfrm>
            <a:off x="6254496" y="3171771"/>
            <a:ext cx="5468112" cy="2474321"/>
          </a:xfrm>
          <a:prstGeom prst="rect">
            <a:avLst/>
          </a:prstGeom>
        </p:spPr>
      </p:pic>
    </p:spTree>
    <p:extLst>
      <p:ext uri="{BB962C8B-B14F-4D97-AF65-F5344CB8AC3E}">
        <p14:creationId xmlns:p14="http://schemas.microsoft.com/office/powerpoint/2010/main" val="177993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FE1D7-509B-4E3C-999F-E14DECB414B2}"/>
              </a:ext>
            </a:extLst>
          </p:cNvPr>
          <p:cNvSpPr>
            <a:spLocks noGrp="1"/>
          </p:cNvSpPr>
          <p:nvPr>
            <p:ph type="title"/>
          </p:nvPr>
        </p:nvSpPr>
        <p:spPr>
          <a:xfrm>
            <a:off x="643277" y="854684"/>
            <a:ext cx="4192673" cy="1719072"/>
          </a:xfrm>
        </p:spPr>
        <p:txBody>
          <a:bodyPr anchor="b">
            <a:noAutofit/>
          </a:bodyPr>
          <a:lstStyle/>
          <a:p>
            <a:r>
              <a:rPr lang="es-GT" sz="5400" dirty="0"/>
              <a:t>Servicio nodos conectados</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8761ABC-0D57-4814-9007-62C41D958E19}"/>
              </a:ext>
            </a:extLst>
          </p:cNvPr>
          <p:cNvSpPr>
            <a:spLocks noGrp="1"/>
          </p:cNvSpPr>
          <p:nvPr>
            <p:ph idx="1"/>
          </p:nvPr>
        </p:nvSpPr>
        <p:spPr>
          <a:xfrm>
            <a:off x="630936" y="2807208"/>
            <a:ext cx="3429000" cy="3410712"/>
          </a:xfrm>
        </p:spPr>
        <p:txBody>
          <a:bodyPr anchor="t">
            <a:normAutofit/>
          </a:bodyPr>
          <a:lstStyle/>
          <a:p>
            <a:pPr marL="0" indent="0">
              <a:buNone/>
            </a:pPr>
            <a:r>
              <a:rPr lang="es-GT" sz="2400" dirty="0"/>
              <a:t>El coordinador envía un mensajes a cada una de las direcciones ocupadas esperando una respuesta de regreso.</a:t>
            </a:r>
          </a:p>
        </p:txBody>
      </p:sp>
      <p:pic>
        <p:nvPicPr>
          <p:cNvPr id="9" name="Picture 8">
            <a:extLst>
              <a:ext uri="{FF2B5EF4-FFF2-40B4-BE49-F238E27FC236}">
                <a16:creationId xmlns:a16="http://schemas.microsoft.com/office/drawing/2014/main" id="{DAEBD22D-5D93-4C6F-9E3A-FE050F310FE6}"/>
              </a:ext>
            </a:extLst>
          </p:cNvPr>
          <p:cNvPicPr>
            <a:picLocks noChangeAspect="1"/>
          </p:cNvPicPr>
          <p:nvPr/>
        </p:nvPicPr>
        <p:blipFill>
          <a:blip r:embed="rId2"/>
          <a:stretch>
            <a:fillRect/>
          </a:stretch>
        </p:blipFill>
        <p:spPr>
          <a:xfrm>
            <a:off x="4541651" y="1714220"/>
            <a:ext cx="6903720" cy="4590974"/>
          </a:xfrm>
          <a:prstGeom prst="rect">
            <a:avLst/>
          </a:prstGeom>
        </p:spPr>
      </p:pic>
    </p:spTree>
    <p:extLst>
      <p:ext uri="{BB962C8B-B14F-4D97-AF65-F5344CB8AC3E}">
        <p14:creationId xmlns:p14="http://schemas.microsoft.com/office/powerpoint/2010/main" val="369699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B1A35-A87D-4C06-8137-DCC4C1611C0C}"/>
              </a:ext>
            </a:extLst>
          </p:cNvPr>
          <p:cNvSpPr>
            <a:spLocks noGrp="1"/>
          </p:cNvSpPr>
          <p:nvPr>
            <p:ph type="title"/>
          </p:nvPr>
        </p:nvSpPr>
        <p:spPr>
          <a:xfrm>
            <a:off x="572493" y="238539"/>
            <a:ext cx="11018520" cy="1434415"/>
          </a:xfrm>
        </p:spPr>
        <p:txBody>
          <a:bodyPr anchor="b">
            <a:normAutofit/>
          </a:bodyPr>
          <a:lstStyle/>
          <a:p>
            <a:r>
              <a:rPr lang="en-US" sz="5400" dirty="0" err="1"/>
              <a:t>Servicio</a:t>
            </a:r>
            <a:r>
              <a:rPr lang="en-US" sz="5400" dirty="0"/>
              <a:t> de </a:t>
            </a:r>
            <a:r>
              <a:rPr lang="en-US" sz="5400" dirty="0" err="1"/>
              <a:t>elección</a:t>
            </a:r>
            <a:r>
              <a:rPr lang="en-US" sz="5400" dirty="0"/>
              <a:t> de </a:t>
            </a:r>
            <a:r>
              <a:rPr lang="en-US" sz="5400" dirty="0" err="1"/>
              <a:t>coordinador</a:t>
            </a:r>
            <a:endParaRPr lang="es-GT" sz="5400" dirty="0"/>
          </a:p>
        </p:txBody>
      </p:sp>
      <p:sp>
        <p:nvSpPr>
          <p:cNvPr id="4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7BC6FB-885B-4225-9D6D-08FCA16330EA}"/>
              </a:ext>
            </a:extLst>
          </p:cNvPr>
          <p:cNvSpPr>
            <a:spLocks noGrp="1"/>
          </p:cNvSpPr>
          <p:nvPr>
            <p:ph idx="1"/>
          </p:nvPr>
        </p:nvSpPr>
        <p:spPr>
          <a:xfrm>
            <a:off x="572493" y="2071316"/>
            <a:ext cx="6713552" cy="4119172"/>
          </a:xfrm>
        </p:spPr>
        <p:txBody>
          <a:bodyPr anchor="t">
            <a:normAutofit/>
          </a:bodyPr>
          <a:lstStyle/>
          <a:p>
            <a:pPr marL="0" indent="0">
              <a:buNone/>
            </a:pPr>
            <a:r>
              <a:rPr lang="es-GT" sz="2200" dirty="0"/>
              <a:t>Basado en el algoritmo de consenso </a:t>
            </a:r>
            <a:r>
              <a:rPr lang="es-GT" sz="2200" dirty="0" err="1"/>
              <a:t>Raft</a:t>
            </a:r>
            <a:r>
              <a:rPr lang="es-GT" sz="2200" dirty="0"/>
              <a:t>. </a:t>
            </a:r>
          </a:p>
          <a:p>
            <a:r>
              <a:rPr lang="es-GT" sz="2200" dirty="0" err="1"/>
              <a:t>Raft</a:t>
            </a:r>
            <a:r>
              <a:rPr lang="es-GT" sz="2200" dirty="0"/>
              <a:t> está</a:t>
            </a:r>
            <a:r>
              <a:rPr lang="en-US" sz="2200" dirty="0"/>
              <a:t> </a:t>
            </a:r>
            <a:r>
              <a:rPr lang="es-GT" sz="2200" dirty="0"/>
              <a:t>subdividido en tres partes: </a:t>
            </a:r>
            <a:r>
              <a:rPr lang="es-GT" sz="2200" b="1" dirty="0"/>
              <a:t>elección de líder</a:t>
            </a:r>
            <a:r>
              <a:rPr lang="es-GT" sz="2200" dirty="0"/>
              <a:t>, replicación de registros y seguridad.</a:t>
            </a:r>
          </a:p>
          <a:p>
            <a:r>
              <a:rPr lang="es-GT" sz="2200" dirty="0"/>
              <a:t>Utiliza un mecanismo de latido para activar la elección de líder</a:t>
            </a:r>
          </a:p>
          <a:p>
            <a:r>
              <a:rPr lang="es-GT" sz="2200" dirty="0"/>
              <a:t>Existen</a:t>
            </a:r>
            <a:r>
              <a:rPr lang="en-US" sz="2200" dirty="0"/>
              <a:t>:</a:t>
            </a:r>
          </a:p>
          <a:p>
            <a:pPr lvl="1"/>
            <a:r>
              <a:rPr lang="es-GT" sz="2200" dirty="0"/>
              <a:t>Líder</a:t>
            </a:r>
          </a:p>
          <a:p>
            <a:pPr lvl="1"/>
            <a:r>
              <a:rPr lang="es-GT" sz="2200" dirty="0"/>
              <a:t>Candidatos</a:t>
            </a:r>
          </a:p>
          <a:p>
            <a:pPr lvl="1"/>
            <a:r>
              <a:rPr lang="es-GT" sz="2200" dirty="0"/>
              <a:t>Seguidores</a:t>
            </a:r>
          </a:p>
        </p:txBody>
      </p:sp>
      <p:pic>
        <p:nvPicPr>
          <p:cNvPr id="6" name="Picture 5" descr="A picture containing vector graphics&#10;&#10;Description automatically generated">
            <a:extLst>
              <a:ext uri="{FF2B5EF4-FFF2-40B4-BE49-F238E27FC236}">
                <a16:creationId xmlns:a16="http://schemas.microsoft.com/office/drawing/2014/main" id="{DCE8C582-B978-4820-BE4A-FCFE7404F1ED}"/>
              </a:ext>
            </a:extLst>
          </p:cNvPr>
          <p:cNvPicPr>
            <a:picLocks noChangeAspect="1"/>
          </p:cNvPicPr>
          <p:nvPr/>
        </p:nvPicPr>
        <p:blipFill rotWithShape="1">
          <a:blip r:embed="rId3">
            <a:extLst>
              <a:ext uri="{28A0092B-C50C-407E-A947-70E740481C1C}">
                <a14:useLocalDpi xmlns:a14="http://schemas.microsoft.com/office/drawing/2010/main" val="0"/>
              </a:ext>
            </a:extLst>
          </a:blip>
          <a:srcRect l="26006" t="1248" r="24011"/>
          <a:stretch/>
        </p:blipFill>
        <p:spPr>
          <a:xfrm>
            <a:off x="7286045" y="2148746"/>
            <a:ext cx="4422943" cy="3659296"/>
          </a:xfrm>
          <a:prstGeom prst="rect">
            <a:avLst/>
          </a:prstGeom>
        </p:spPr>
      </p:pic>
    </p:spTree>
    <p:extLst>
      <p:ext uri="{BB962C8B-B14F-4D97-AF65-F5344CB8AC3E}">
        <p14:creationId xmlns:p14="http://schemas.microsoft.com/office/powerpoint/2010/main" val="29599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FAB6C-FD32-4C4A-AB0C-0381EC84AC3C}"/>
              </a:ext>
            </a:extLst>
          </p:cNvPr>
          <p:cNvSpPr>
            <a:spLocks noGrp="1"/>
          </p:cNvSpPr>
          <p:nvPr>
            <p:ph type="title"/>
          </p:nvPr>
        </p:nvSpPr>
        <p:spPr>
          <a:xfrm>
            <a:off x="686834" y="1153572"/>
            <a:ext cx="3200400" cy="4461163"/>
          </a:xfrm>
        </p:spPr>
        <p:txBody>
          <a:bodyPr>
            <a:normAutofit/>
          </a:bodyPr>
          <a:lstStyle/>
          <a:p>
            <a:r>
              <a:rPr lang="en-US">
                <a:solidFill>
                  <a:srgbClr val="FFFFFF"/>
                </a:solidFill>
              </a:rPr>
              <a:t>Objetivo general</a:t>
            </a:r>
            <a:endParaRPr lang="es-GT">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945FC9F-5787-482C-936A-F09A57AE6D9B}"/>
              </a:ext>
            </a:extLst>
          </p:cNvPr>
          <p:cNvSpPr>
            <a:spLocks noGrp="1"/>
          </p:cNvSpPr>
          <p:nvPr>
            <p:ph idx="1"/>
          </p:nvPr>
        </p:nvSpPr>
        <p:spPr>
          <a:xfrm>
            <a:off x="4447308" y="591344"/>
            <a:ext cx="6906491" cy="5585619"/>
          </a:xfrm>
        </p:spPr>
        <p:txBody>
          <a:bodyPr anchor="ctr">
            <a:normAutofit/>
          </a:bodyPr>
          <a:lstStyle/>
          <a:p>
            <a:r>
              <a:rPr lang="en-US" dirty="0" err="1"/>
              <a:t>Diseñar</a:t>
            </a:r>
            <a:r>
              <a:rPr lang="en-US" dirty="0"/>
              <a:t> e </a:t>
            </a:r>
            <a:r>
              <a:rPr lang="en-US" dirty="0" err="1"/>
              <a:t>implementar</a:t>
            </a:r>
            <a:r>
              <a:rPr lang="en-US" dirty="0"/>
              <a:t> </a:t>
            </a:r>
            <a:r>
              <a:rPr lang="en-US" dirty="0" err="1"/>
              <a:t>sistemas</a:t>
            </a:r>
            <a:r>
              <a:rPr lang="en-US" dirty="0"/>
              <a:t> de </a:t>
            </a:r>
            <a:r>
              <a:rPr lang="en-US" dirty="0" err="1"/>
              <a:t>comunicación</a:t>
            </a:r>
            <a:r>
              <a:rPr lang="en-US" dirty="0"/>
              <a:t> </a:t>
            </a:r>
            <a:r>
              <a:rPr lang="en-US" dirty="0" err="1"/>
              <a:t>inalámbrica</a:t>
            </a:r>
            <a:r>
              <a:rPr lang="en-US" dirty="0"/>
              <a:t> alternativos a los </a:t>
            </a:r>
            <a:r>
              <a:rPr lang="en-US" dirty="0" err="1"/>
              <a:t>propuestos</a:t>
            </a:r>
            <a:r>
              <a:rPr lang="en-US" dirty="0"/>
              <a:t> </a:t>
            </a:r>
            <a:r>
              <a:rPr lang="en-US" dirty="0" err="1"/>
              <a:t>en</a:t>
            </a:r>
            <a:r>
              <a:rPr lang="en-US" dirty="0"/>
              <a:t> la </a:t>
            </a:r>
            <a:r>
              <a:rPr lang="en-US" dirty="0" err="1"/>
              <a:t>fase</a:t>
            </a:r>
            <a:r>
              <a:rPr lang="en-US" dirty="0"/>
              <a:t> anterior </a:t>
            </a:r>
            <a:r>
              <a:rPr lang="en-US" dirty="0" err="1"/>
              <a:t>basados</a:t>
            </a:r>
            <a:r>
              <a:rPr lang="en-US" dirty="0"/>
              <a:t> </a:t>
            </a:r>
            <a:r>
              <a:rPr lang="en-US" dirty="0" err="1"/>
              <a:t>en</a:t>
            </a:r>
            <a:r>
              <a:rPr lang="en-US" dirty="0"/>
              <a:t> una </a:t>
            </a:r>
            <a:r>
              <a:rPr lang="en-US" dirty="0" err="1"/>
              <a:t>topología</a:t>
            </a:r>
            <a:r>
              <a:rPr lang="en-US" dirty="0"/>
              <a:t> </a:t>
            </a:r>
            <a:r>
              <a:rPr lang="en-US" dirty="0" err="1"/>
              <a:t>descentralizada</a:t>
            </a:r>
            <a:r>
              <a:rPr lang="en-US" dirty="0"/>
              <a:t> para </a:t>
            </a:r>
            <a:r>
              <a:rPr lang="en-US" dirty="0" err="1"/>
              <a:t>aplicaciones</a:t>
            </a:r>
            <a:r>
              <a:rPr lang="en-US" dirty="0"/>
              <a:t> de </a:t>
            </a:r>
            <a:r>
              <a:rPr lang="en-US" dirty="0" err="1"/>
              <a:t>robótica</a:t>
            </a:r>
            <a:r>
              <a:rPr lang="en-US" dirty="0"/>
              <a:t> de </a:t>
            </a:r>
            <a:r>
              <a:rPr lang="en-US" dirty="0" err="1"/>
              <a:t>enjambre</a:t>
            </a:r>
            <a:r>
              <a:rPr lang="en-US" dirty="0"/>
              <a:t>.</a:t>
            </a:r>
            <a:endParaRPr lang="es-GT" dirty="0"/>
          </a:p>
        </p:txBody>
      </p:sp>
    </p:spTree>
    <p:extLst>
      <p:ext uri="{BB962C8B-B14F-4D97-AF65-F5344CB8AC3E}">
        <p14:creationId xmlns:p14="http://schemas.microsoft.com/office/powerpoint/2010/main" val="21963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004F3-0BD1-4090-8964-0EC47D4CD161}"/>
              </a:ext>
            </a:extLst>
          </p:cNvPr>
          <p:cNvSpPr>
            <a:spLocks noGrp="1"/>
          </p:cNvSpPr>
          <p:nvPr>
            <p:ph type="title"/>
          </p:nvPr>
        </p:nvSpPr>
        <p:spPr>
          <a:xfrm>
            <a:off x="3825851" y="4814056"/>
            <a:ext cx="3706577" cy="1495516"/>
          </a:xfrm>
        </p:spPr>
        <p:txBody>
          <a:bodyPr>
            <a:normAutofit/>
          </a:bodyPr>
          <a:lstStyle/>
          <a:p>
            <a:pPr algn="r"/>
            <a:r>
              <a:rPr lang="en-US" sz="4800" dirty="0" err="1"/>
              <a:t>Medición</a:t>
            </a:r>
            <a:r>
              <a:rPr lang="en-US" sz="4800" dirty="0"/>
              <a:t> de la red</a:t>
            </a:r>
            <a:endParaRPr lang="es-GT" sz="4800" dirty="0"/>
          </a:p>
        </p:txBody>
      </p:sp>
      <p:sp>
        <p:nvSpPr>
          <p:cNvPr id="9237" name="Rectangle 80">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4" name="Picture 8" descr="Batería - Battery - Apps en Google Play">
            <a:extLst>
              <a:ext uri="{FF2B5EF4-FFF2-40B4-BE49-F238E27FC236}">
                <a16:creationId xmlns:a16="http://schemas.microsoft.com/office/drawing/2014/main" id="{C372A7B6-4F50-46E6-A497-83BF03AF3A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5653" y="742789"/>
            <a:ext cx="632042" cy="632042"/>
          </a:xfrm>
          <a:prstGeom prst="rect">
            <a:avLst/>
          </a:prstGeom>
          <a:noFill/>
          <a:extLst>
            <a:ext uri="{909E8E84-426E-40DD-AFC4-6F175D3DCCD1}">
              <a14:hiddenFill xmlns:a14="http://schemas.microsoft.com/office/drawing/2010/main">
                <a:solidFill>
                  <a:srgbClr val="FFFFFF"/>
                </a:solidFill>
              </a14:hiddenFill>
            </a:ext>
          </a:extLst>
        </p:spPr>
      </p:pic>
      <p:sp>
        <p:nvSpPr>
          <p:cNvPr id="9238" name="Right Triangle 82">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9" name="Rectangle 84">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40" name="Rectangle 86">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Freeform: Shape 88">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2" name="Rectangle 90">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hroughput - Definition, Formula and Practical Example">
            <a:extLst>
              <a:ext uri="{FF2B5EF4-FFF2-40B4-BE49-F238E27FC236}">
                <a16:creationId xmlns:a16="http://schemas.microsoft.com/office/drawing/2014/main" id="{AFB50C1E-8CA6-4B1F-ADAF-FA679AB96B8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86061" y="1643748"/>
            <a:ext cx="1758154" cy="1054892"/>
          </a:xfrm>
          <a:prstGeom prst="rect">
            <a:avLst/>
          </a:prstGeom>
          <a:noFill/>
          <a:extLst>
            <a:ext uri="{909E8E84-426E-40DD-AFC4-6F175D3DCCD1}">
              <a14:hiddenFill xmlns:a14="http://schemas.microsoft.com/office/drawing/2010/main">
                <a:solidFill>
                  <a:srgbClr val="FFFFFF"/>
                </a:solidFill>
              </a14:hiddenFill>
            </a:ext>
          </a:extLst>
        </p:spPr>
      </p:pic>
      <p:sp>
        <p:nvSpPr>
          <p:cNvPr id="9243" name="Right Triangle 92">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EDA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2" name="Picture 6" descr="Network Security Assessment - Cellusys">
            <a:extLst>
              <a:ext uri="{FF2B5EF4-FFF2-40B4-BE49-F238E27FC236}">
                <a16:creationId xmlns:a16="http://schemas.microsoft.com/office/drawing/2014/main" id="{147411C3-F0B7-433E-82A3-4F49D2DAAD5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6047" y="3529598"/>
            <a:ext cx="2032216" cy="2032216"/>
          </a:xfrm>
          <a:prstGeom prst="rect">
            <a:avLst/>
          </a:prstGeom>
          <a:noFill/>
          <a:extLst>
            <a:ext uri="{909E8E84-426E-40DD-AFC4-6F175D3DCCD1}">
              <a14:hiddenFill xmlns:a14="http://schemas.microsoft.com/office/drawing/2010/main">
                <a:solidFill>
                  <a:srgbClr val="FFFFFF"/>
                </a:solidFill>
              </a14:hiddenFill>
            </a:ext>
          </a:extLst>
        </p:spPr>
      </p:pic>
      <p:sp>
        <p:nvSpPr>
          <p:cNvPr id="9244" name="Right Triangle 94">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5" name="Rectangle 96">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ight Triangle 98">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8" name="Picture 12" descr="Network Management">
            <a:extLst>
              <a:ext uri="{FF2B5EF4-FFF2-40B4-BE49-F238E27FC236}">
                <a16:creationId xmlns:a16="http://schemas.microsoft.com/office/drawing/2014/main" id="{C9F99704-0080-4F17-A901-4C822C33B28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725354" y="839089"/>
            <a:ext cx="3644730" cy="179502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What Is Latency and How to Reduce It - KeyCDN Support">
            <a:extLst>
              <a:ext uri="{FF2B5EF4-FFF2-40B4-BE49-F238E27FC236}">
                <a16:creationId xmlns:a16="http://schemas.microsoft.com/office/drawing/2014/main" id="{9047FB5F-D67C-4283-BE59-82BF6C82FC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750" t="13281" r="12890" b="44532"/>
          <a:stretch/>
        </p:blipFill>
        <p:spPr bwMode="auto">
          <a:xfrm>
            <a:off x="4285397" y="3346797"/>
            <a:ext cx="3049060" cy="876708"/>
          </a:xfrm>
          <a:prstGeom prst="rect">
            <a:avLst/>
          </a:prstGeom>
          <a:noFill/>
          <a:extLst>
            <a:ext uri="{909E8E84-426E-40DD-AFC4-6F175D3DCCD1}">
              <a14:hiddenFill xmlns:a14="http://schemas.microsoft.com/office/drawing/2010/main">
                <a:solidFill>
                  <a:srgbClr val="FFFFFF"/>
                </a:solidFill>
              </a14:hiddenFill>
            </a:ext>
          </a:extLst>
        </p:spPr>
      </p:pic>
      <p:sp>
        <p:nvSpPr>
          <p:cNvPr id="9247" name="Right Triangle 100">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F47D8A-3E16-41D0-8396-CF18CDDF7829}"/>
              </a:ext>
            </a:extLst>
          </p:cNvPr>
          <p:cNvSpPr>
            <a:spLocks noGrp="1"/>
          </p:cNvSpPr>
          <p:nvPr>
            <p:ph idx="1"/>
          </p:nvPr>
        </p:nvSpPr>
        <p:spPr>
          <a:xfrm>
            <a:off x="7855297" y="3153048"/>
            <a:ext cx="3706577" cy="3061485"/>
          </a:xfrm>
        </p:spPr>
        <p:txBody>
          <a:bodyPr anchor="ctr">
            <a:normAutofit/>
          </a:bodyPr>
          <a:lstStyle/>
          <a:p>
            <a:pPr marL="342900" indent="-342900">
              <a:buAutoNum type="arabicParenR"/>
            </a:pPr>
            <a:r>
              <a:rPr lang="en-US" sz="2400" dirty="0"/>
              <a:t>Tasa de </a:t>
            </a:r>
            <a:r>
              <a:rPr lang="en-US" sz="2400" dirty="0" err="1"/>
              <a:t>rendimiento</a:t>
            </a:r>
            <a:r>
              <a:rPr lang="en-US" sz="2400" dirty="0"/>
              <a:t> </a:t>
            </a:r>
            <a:r>
              <a:rPr lang="en-US" sz="2400" dirty="0" err="1"/>
              <a:t>efectiva</a:t>
            </a:r>
            <a:endParaRPr lang="en-US" sz="2400" dirty="0"/>
          </a:p>
          <a:p>
            <a:pPr marL="342900" indent="-342900">
              <a:buAutoNum type="arabicParenR"/>
            </a:pPr>
            <a:r>
              <a:rPr lang="en-US" sz="2400" dirty="0" err="1"/>
              <a:t>Consumo</a:t>
            </a:r>
            <a:r>
              <a:rPr lang="en-US" sz="2400" dirty="0"/>
              <a:t> </a:t>
            </a:r>
            <a:r>
              <a:rPr lang="en-US" sz="2400" dirty="0" err="1"/>
              <a:t>energético</a:t>
            </a:r>
            <a:endParaRPr lang="en-US" sz="2400" dirty="0"/>
          </a:p>
          <a:p>
            <a:pPr marL="342900" indent="-342900">
              <a:buAutoNum type="arabicParenR"/>
            </a:pPr>
            <a:r>
              <a:rPr lang="en-US" sz="2400" dirty="0" err="1"/>
              <a:t>Alcance</a:t>
            </a:r>
            <a:r>
              <a:rPr lang="en-US" sz="2400" dirty="0"/>
              <a:t> y </a:t>
            </a:r>
            <a:r>
              <a:rPr lang="en-US" sz="2400" dirty="0" err="1"/>
              <a:t>retardo</a:t>
            </a:r>
            <a:r>
              <a:rPr lang="en-US" sz="2400" dirty="0"/>
              <a:t> de </a:t>
            </a:r>
            <a:r>
              <a:rPr lang="en-US" sz="2400" dirty="0" err="1"/>
              <a:t>paquetes</a:t>
            </a:r>
            <a:endParaRPr lang="en-US" sz="2400" dirty="0"/>
          </a:p>
          <a:p>
            <a:pPr marL="342900" indent="-342900">
              <a:buAutoNum type="arabicParenR"/>
            </a:pPr>
            <a:r>
              <a:rPr lang="en-US" sz="2400" dirty="0" err="1"/>
              <a:t>Tamaño</a:t>
            </a:r>
            <a:r>
              <a:rPr lang="en-US" sz="2400" dirty="0"/>
              <a:t> de la red</a:t>
            </a:r>
          </a:p>
          <a:p>
            <a:pPr marL="342900" indent="-342900">
              <a:buAutoNum type="arabicParenR"/>
            </a:pPr>
            <a:r>
              <a:rPr lang="en-US" sz="2400" dirty="0" err="1"/>
              <a:t>Seguridad</a:t>
            </a:r>
            <a:endParaRPr lang="en-US" sz="2400" dirty="0"/>
          </a:p>
        </p:txBody>
      </p:sp>
    </p:spTree>
    <p:extLst>
      <p:ext uri="{BB962C8B-B14F-4D97-AF65-F5344CB8AC3E}">
        <p14:creationId xmlns:p14="http://schemas.microsoft.com/office/powerpoint/2010/main" val="361831634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8D5C-071D-461D-AA9E-46F979AED9ED}"/>
              </a:ext>
            </a:extLst>
          </p:cNvPr>
          <p:cNvSpPr>
            <a:spLocks noGrp="1"/>
          </p:cNvSpPr>
          <p:nvPr>
            <p:ph type="title"/>
          </p:nvPr>
        </p:nvSpPr>
        <p:spPr>
          <a:xfrm>
            <a:off x="2205872" y="443060"/>
            <a:ext cx="9163481" cy="843673"/>
          </a:xfr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b">
            <a:normAutofit/>
          </a:bodyPr>
          <a:lstStyle/>
          <a:p>
            <a:pPr algn="ctr"/>
            <a:r>
              <a:rPr lang="es-GT" sz="5400" dirty="0">
                <a:solidFill>
                  <a:schemeClr val="bg1"/>
                </a:solidFill>
              </a:rPr>
              <a:t>1) Tasa de rendimiento efectiva</a:t>
            </a:r>
          </a:p>
        </p:txBody>
      </p:sp>
      <p:pic>
        <p:nvPicPr>
          <p:cNvPr id="5" name="Content Placeholder 4" descr="A picture containing diagram&#10;&#10;Description automatically generated">
            <a:extLst>
              <a:ext uri="{FF2B5EF4-FFF2-40B4-BE49-F238E27FC236}">
                <a16:creationId xmlns:a16="http://schemas.microsoft.com/office/drawing/2014/main" id="{A311ACA4-91A3-47FF-B2CA-F41654DD53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0816" y="651825"/>
            <a:ext cx="2035856" cy="5831881"/>
          </a:xfrm>
        </p:spPr>
      </p:pic>
      <p:pic>
        <p:nvPicPr>
          <p:cNvPr id="7" name="Picture 6" descr="A screenshot of a computer&#10;&#10;Description automatically generated with low confidence">
            <a:extLst>
              <a:ext uri="{FF2B5EF4-FFF2-40B4-BE49-F238E27FC236}">
                <a16:creationId xmlns:a16="http://schemas.microsoft.com/office/drawing/2014/main" id="{28EC2488-E2D4-4925-8F19-4C2D0F062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242" y="1617085"/>
            <a:ext cx="3383280" cy="4666596"/>
          </a:xfrm>
          <a:prstGeom prst="rect">
            <a:avLst/>
          </a:prstGeom>
        </p:spPr>
      </p:pic>
      <p:sp>
        <p:nvSpPr>
          <p:cNvPr id="20" name="Title 1">
            <a:extLst>
              <a:ext uri="{FF2B5EF4-FFF2-40B4-BE49-F238E27FC236}">
                <a16:creationId xmlns:a16="http://schemas.microsoft.com/office/drawing/2014/main" id="{6626D898-29F8-4A43-BAE1-E4DDFA14A4BD}"/>
              </a:ext>
            </a:extLst>
          </p:cNvPr>
          <p:cNvSpPr txBox="1">
            <a:spLocks/>
          </p:cNvSpPr>
          <p:nvPr/>
        </p:nvSpPr>
        <p:spPr>
          <a:xfrm>
            <a:off x="4800480" y="2626098"/>
            <a:ext cx="3383280" cy="6038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err="1">
                <a:solidFill>
                  <a:schemeClr val="bg2">
                    <a:lumMod val="50000"/>
                  </a:schemeClr>
                </a:solidFill>
              </a:rPr>
              <a:t>Coordinador</a:t>
            </a:r>
            <a:endParaRPr lang="en-US" sz="2800" dirty="0">
              <a:solidFill>
                <a:schemeClr val="bg2">
                  <a:lumMod val="50000"/>
                </a:schemeClr>
              </a:solidFill>
            </a:endParaRPr>
          </a:p>
        </p:txBody>
      </p:sp>
      <p:sp>
        <p:nvSpPr>
          <p:cNvPr id="25" name="Title 1">
            <a:extLst>
              <a:ext uri="{FF2B5EF4-FFF2-40B4-BE49-F238E27FC236}">
                <a16:creationId xmlns:a16="http://schemas.microsoft.com/office/drawing/2014/main" id="{42FBD667-474D-44A6-8449-464C3D9E4D8E}"/>
              </a:ext>
            </a:extLst>
          </p:cNvPr>
          <p:cNvSpPr txBox="1">
            <a:spLocks/>
          </p:cNvSpPr>
          <p:nvPr/>
        </p:nvSpPr>
        <p:spPr>
          <a:xfrm>
            <a:off x="262941" y="1866614"/>
            <a:ext cx="3745301" cy="7594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2">
                    <a:lumMod val="50000"/>
                  </a:schemeClr>
                </a:solidFill>
              </a:rPr>
              <a:t>Nodo</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83BB44-FCE8-4080-9CDD-E4DFEAC29499}"/>
                  </a:ext>
                </a:extLst>
              </p:cNvPr>
              <p:cNvSpPr txBox="1"/>
              <p:nvPr/>
            </p:nvSpPr>
            <p:spPr>
              <a:xfrm>
                <a:off x="8105775" y="1866614"/>
                <a:ext cx="3554730" cy="2982611"/>
              </a:xfrm>
              <a:prstGeom prst="rect">
                <a:avLst/>
              </a:prstGeom>
              <a:noFill/>
            </p:spPr>
            <p:txBody>
              <a:bodyPr wrap="square" rtlCol="0">
                <a:spAutoFit/>
              </a:bodyPr>
              <a:lstStyle/>
              <a:p>
                <a:r>
                  <a:rPr lang="en-US" dirty="0"/>
                  <a:t>El payload </a:t>
                </a:r>
                <a:r>
                  <a:rPr lang="en-US" dirty="0" err="1"/>
                  <a:t>máximo</a:t>
                </a:r>
                <a:r>
                  <a:rPr lang="en-US" dirty="0"/>
                  <a:t> que </a:t>
                </a:r>
                <a:r>
                  <a:rPr lang="en-US" dirty="0" err="1"/>
                  <a:t>puede</a:t>
                </a:r>
                <a:r>
                  <a:rPr lang="en-US" dirty="0"/>
                  <a:t> </a:t>
                </a:r>
                <a:r>
                  <a:rPr lang="en-US" dirty="0" err="1"/>
                  <a:t>enviarse</a:t>
                </a:r>
                <a:r>
                  <a:rPr lang="en-US" dirty="0"/>
                  <a:t> es de 116 bytes</a:t>
                </a:r>
              </a:p>
              <a:p>
                <a:endParaRPr lang="en-US" dirty="0"/>
              </a:p>
              <a:p>
                <a:r>
                  <a:rPr lang="en-US" dirty="0"/>
                  <a:t>Para </a:t>
                </a:r>
                <a:r>
                  <a:rPr lang="en-US" dirty="0" err="1"/>
                  <a:t>medir</a:t>
                </a:r>
                <a:r>
                  <a:rPr lang="en-US" dirty="0"/>
                  <a:t> la </a:t>
                </a:r>
                <a:r>
                  <a:rPr lang="en-US" dirty="0" err="1"/>
                  <a:t>tasa</a:t>
                </a:r>
                <a:r>
                  <a:rPr lang="en-US" dirty="0"/>
                  <a:t> </a:t>
                </a:r>
                <a:r>
                  <a:rPr lang="en-US" dirty="0" err="1"/>
                  <a:t>efectiva</a:t>
                </a:r>
                <a:r>
                  <a:rPr lang="en-US" dirty="0"/>
                  <a:t> se </a:t>
                </a:r>
                <a:r>
                  <a:rPr lang="en-US" dirty="0" err="1"/>
                  <a:t>utiliza</a:t>
                </a:r>
                <a:r>
                  <a:rPr lang="en-US" dirty="0"/>
                  <a:t> la siguiente </a:t>
                </a:r>
                <a:r>
                  <a:rPr lang="en-US" dirty="0" err="1"/>
                  <a:t>ecuación</a:t>
                </a:r>
                <a:r>
                  <a:rPr lang="en-US" dirty="0"/>
                  <a:t>:</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∗8∗116</m:t>
                          </m:r>
                        </m:num>
                        <m:den>
                          <m:r>
                            <a:rPr lang="en-US" b="0" i="1" smtClean="0">
                              <a:latin typeface="Cambria Math" panose="02040503050406030204" pitchFamily="18" charset="0"/>
                            </a:rPr>
                            <m:t>1000</m:t>
                          </m:r>
                        </m:den>
                      </m:f>
                    </m:oMath>
                  </m:oMathPara>
                </a14:m>
                <a:endParaRPr lang="es-GT" dirty="0"/>
              </a:p>
              <a:p>
                <a:endParaRPr lang="es-GT"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𝑡𝑎𝑠𝑎</m:t>
                      </m:r>
                      <m:r>
                        <a:rPr lang="en-US" sz="1400" b="0" i="1" smtClean="0">
                          <a:latin typeface="Cambria Math" panose="02040503050406030204" pitchFamily="18" charset="0"/>
                        </a:rPr>
                        <m:t> </m:t>
                      </m:r>
                      <m:r>
                        <a:rPr lang="en-US" sz="1400" b="0" i="1" smtClean="0">
                          <a:latin typeface="Cambria Math" panose="02040503050406030204" pitchFamily="18" charset="0"/>
                        </a:rPr>
                        <m:t>𝑑𝑒</m:t>
                      </m:r>
                      <m:r>
                        <a:rPr lang="en-US" sz="1400" b="0" i="1" smtClean="0">
                          <a:latin typeface="Cambria Math" panose="02040503050406030204" pitchFamily="18" charset="0"/>
                        </a:rPr>
                        <m:t> </m:t>
                      </m:r>
                      <m:r>
                        <a:rPr lang="en-US" sz="1400" b="0" i="1" smtClean="0">
                          <a:latin typeface="Cambria Math" panose="02040503050406030204" pitchFamily="18" charset="0"/>
                        </a:rPr>
                        <m:t>𝑟𝑒𝑛𝑑𝑖𝑚𝑖𝑒𝑛𝑡𝑜</m:t>
                      </m:r>
                      <m:r>
                        <a:rPr lang="en-US" sz="1400" b="0" i="1" smtClean="0">
                          <a:latin typeface="Cambria Math" panose="02040503050406030204" pitchFamily="18" charset="0"/>
                        </a:rPr>
                        <m:t> </m:t>
                      </m:r>
                      <m:r>
                        <a:rPr lang="en-US" sz="1400" b="0" i="1" smtClean="0">
                          <a:latin typeface="Cambria Math" panose="02040503050406030204" pitchFamily="18" charset="0"/>
                        </a:rPr>
                        <m:t>𝑒𝑓𝑒𝑐𝑡𝑖𝑣𝑎</m:t>
                      </m:r>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𝐾𝑏𝑝𝑠</m:t>
                          </m:r>
                        </m:e>
                      </m:d>
                    </m:oMath>
                  </m:oMathPara>
                </a14:m>
                <a:endParaRPr lang="en-US" sz="1400" b="0" dirty="0"/>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ú</m:t>
                      </m:r>
                      <m:r>
                        <a:rPr lang="en-US" sz="1400" b="0" i="1" smtClean="0">
                          <a:latin typeface="Cambria Math" panose="02040503050406030204" pitchFamily="18" charset="0"/>
                        </a:rPr>
                        <m:t>𝑚𝑒𝑟𝑜</m:t>
                      </m:r>
                      <m:r>
                        <a:rPr lang="en-US" sz="1400" b="0" i="1" smtClean="0">
                          <a:latin typeface="Cambria Math" panose="02040503050406030204" pitchFamily="18" charset="0"/>
                        </a:rPr>
                        <m:t> </m:t>
                      </m:r>
                      <m:r>
                        <a:rPr lang="en-US" sz="1400" b="0" i="1" smtClean="0">
                          <a:latin typeface="Cambria Math" panose="02040503050406030204" pitchFamily="18" charset="0"/>
                        </a:rPr>
                        <m:t>𝑑𝑒</m:t>
                      </m:r>
                      <m:r>
                        <a:rPr lang="en-US" sz="1400" b="0" i="1" smtClean="0">
                          <a:latin typeface="Cambria Math" panose="02040503050406030204" pitchFamily="18" charset="0"/>
                        </a:rPr>
                        <m:t> </m:t>
                      </m:r>
                      <m:r>
                        <a:rPr lang="en-US" sz="1400" b="0" i="1" smtClean="0">
                          <a:latin typeface="Cambria Math" panose="02040503050406030204" pitchFamily="18" charset="0"/>
                        </a:rPr>
                        <m:t>𝑖𝑡𝑒𝑟𝑎𝑐𝑖𝑜𝑛𝑒𝑠</m:t>
                      </m:r>
                      <m:r>
                        <a:rPr lang="en-US" sz="1400" b="0" i="1" smtClean="0">
                          <a:latin typeface="Cambria Math" panose="02040503050406030204" pitchFamily="18" charset="0"/>
                        </a:rPr>
                        <m:t> </m:t>
                      </m:r>
                      <m:r>
                        <a:rPr lang="en-US" sz="1400" b="0" i="1" smtClean="0">
                          <a:latin typeface="Cambria Math" panose="02040503050406030204" pitchFamily="18" charset="0"/>
                        </a:rPr>
                        <m:t>𝑒𝑥𝑖𝑡𝑜𝑠𝑎𝑠</m:t>
                      </m:r>
                    </m:oMath>
                  </m:oMathPara>
                </a14:m>
                <a:endParaRPr lang="es-GT" dirty="0"/>
              </a:p>
            </p:txBody>
          </p:sp>
        </mc:Choice>
        <mc:Fallback xmlns="">
          <p:sp>
            <p:nvSpPr>
              <p:cNvPr id="6" name="TextBox 5">
                <a:extLst>
                  <a:ext uri="{FF2B5EF4-FFF2-40B4-BE49-F238E27FC236}">
                    <a16:creationId xmlns:a16="http://schemas.microsoft.com/office/drawing/2014/main" id="{2283BB44-FCE8-4080-9CDD-E4DFEAC29499}"/>
                  </a:ext>
                </a:extLst>
              </p:cNvPr>
              <p:cNvSpPr txBox="1">
                <a:spLocks noRot="1" noChangeAspect="1" noMove="1" noResize="1" noEditPoints="1" noAdjustHandles="1" noChangeArrowheads="1" noChangeShapeType="1" noTextEdit="1"/>
              </p:cNvSpPr>
              <p:nvPr/>
            </p:nvSpPr>
            <p:spPr>
              <a:xfrm>
                <a:off x="8105775" y="1866614"/>
                <a:ext cx="3554730" cy="2982611"/>
              </a:xfrm>
              <a:prstGeom prst="rect">
                <a:avLst/>
              </a:prstGeom>
              <a:blipFill>
                <a:blip r:embed="rId5"/>
                <a:stretch>
                  <a:fillRect l="-1544" t="-1022"/>
                </a:stretch>
              </a:blipFill>
            </p:spPr>
            <p:txBody>
              <a:bodyPr/>
              <a:lstStyle/>
              <a:p>
                <a:r>
                  <a:rPr lang="es-GT">
                    <a:noFill/>
                  </a:rPr>
                  <a:t> </a:t>
                </a:r>
              </a:p>
            </p:txBody>
          </p:sp>
        </mc:Fallback>
      </mc:AlternateContent>
    </p:spTree>
    <p:extLst>
      <p:ext uri="{BB962C8B-B14F-4D97-AF65-F5344CB8AC3E}">
        <p14:creationId xmlns:p14="http://schemas.microsoft.com/office/powerpoint/2010/main" val="391958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DED45-0422-4FBC-AA1A-8CA213AB8FD9}"/>
              </a:ext>
            </a:extLst>
          </p:cNvPr>
          <p:cNvSpPr>
            <a:spLocks noGrp="1"/>
          </p:cNvSpPr>
          <p:nvPr>
            <p:ph type="title"/>
          </p:nvPr>
        </p:nvSpPr>
        <p:spPr>
          <a:xfrm>
            <a:off x="1383994" y="314588"/>
            <a:ext cx="9424011" cy="1101713"/>
          </a:xfrm>
        </p:spPr>
        <p:style>
          <a:lnRef idx="3">
            <a:schemeClr val="lt1"/>
          </a:lnRef>
          <a:fillRef idx="1">
            <a:schemeClr val="accent4"/>
          </a:fillRef>
          <a:effectRef idx="1">
            <a:schemeClr val="accent4"/>
          </a:effectRef>
          <a:fontRef idx="minor">
            <a:schemeClr val="lt1"/>
          </a:fontRef>
        </p:style>
        <p:txBody>
          <a:bodyPr vert="horz" lIns="91440" tIns="45720" rIns="91440" bIns="45720" rtlCol="0">
            <a:normAutofit/>
          </a:bodyPr>
          <a:lstStyle/>
          <a:p>
            <a:pPr algn="ctr"/>
            <a:r>
              <a:rPr lang="es-GT" sz="5400" kern="1200" dirty="0">
                <a:latin typeface="+mj-lt"/>
                <a:ea typeface="+mj-ea"/>
                <a:cs typeface="+mj-cs"/>
              </a:rPr>
              <a:t>2) Alcance y retardo de paquetes</a:t>
            </a:r>
          </a:p>
        </p:txBody>
      </p:sp>
      <p:sp>
        <p:nvSpPr>
          <p:cNvPr id="3" name="Content Placeholder 2">
            <a:extLst>
              <a:ext uri="{FF2B5EF4-FFF2-40B4-BE49-F238E27FC236}">
                <a16:creationId xmlns:a16="http://schemas.microsoft.com/office/drawing/2014/main" id="{C376830C-812F-46AE-9C26-D16D9109FBC1}"/>
              </a:ext>
            </a:extLst>
          </p:cNvPr>
          <p:cNvSpPr>
            <a:spLocks noGrp="1"/>
          </p:cNvSpPr>
          <p:nvPr>
            <p:ph idx="1"/>
          </p:nvPr>
        </p:nvSpPr>
        <p:spPr>
          <a:xfrm>
            <a:off x="616791" y="1743813"/>
            <a:ext cx="1534405" cy="1504792"/>
          </a:xfrm>
        </p:spPr>
        <p:txBody>
          <a:bodyPr vert="horz" lIns="91440" tIns="45720" rIns="91440" bIns="45720" rtlCol="0">
            <a:normAutofit/>
          </a:bodyPr>
          <a:lstStyle/>
          <a:p>
            <a:pPr marL="0" indent="0">
              <a:buNone/>
            </a:pPr>
            <a:r>
              <a:rPr lang="en-US" sz="2000" kern="1200" dirty="0">
                <a:latin typeface="+mn-lt"/>
                <a:ea typeface="+mn-ea"/>
                <a:cs typeface="+mn-cs"/>
              </a:rPr>
              <a:t>Se </a:t>
            </a:r>
            <a:r>
              <a:rPr lang="en-US" sz="2000" kern="1200" dirty="0" err="1">
                <a:latin typeface="+mn-lt"/>
                <a:ea typeface="+mn-ea"/>
                <a:cs typeface="+mn-cs"/>
              </a:rPr>
              <a:t>calcula</a:t>
            </a:r>
            <a:r>
              <a:rPr lang="en-US" sz="2000" kern="1200" dirty="0">
                <a:latin typeface="+mn-lt"/>
                <a:ea typeface="+mn-ea"/>
                <a:cs typeface="+mn-cs"/>
              </a:rPr>
              <a:t> </a:t>
            </a:r>
            <a:r>
              <a:rPr lang="en-US" sz="2000" kern="1200" dirty="0" err="1">
                <a:latin typeface="+mn-lt"/>
                <a:ea typeface="+mn-ea"/>
                <a:cs typeface="+mn-cs"/>
              </a:rPr>
              <a:t>el</a:t>
            </a:r>
            <a:r>
              <a:rPr lang="en-US" sz="2000" kern="1200" dirty="0">
                <a:latin typeface="+mn-lt"/>
                <a:ea typeface="+mn-ea"/>
                <a:cs typeface="+mn-cs"/>
              </a:rPr>
              <a:t> </a:t>
            </a:r>
            <a:r>
              <a:rPr lang="en-US" sz="2000" kern="1200" dirty="0" err="1">
                <a:latin typeface="+mn-lt"/>
                <a:ea typeface="+mn-ea"/>
                <a:cs typeface="+mn-cs"/>
              </a:rPr>
              <a:t>tiempo</a:t>
            </a:r>
            <a:r>
              <a:rPr lang="en-US" sz="2000" kern="1200" dirty="0">
                <a:latin typeface="+mn-lt"/>
                <a:ea typeface="+mn-ea"/>
                <a:cs typeface="+mn-cs"/>
              </a:rPr>
              <a:t> de </a:t>
            </a:r>
            <a:r>
              <a:rPr lang="en-US" sz="2000" kern="1200" dirty="0" err="1">
                <a:latin typeface="+mn-lt"/>
                <a:ea typeface="+mn-ea"/>
                <a:cs typeface="+mn-cs"/>
              </a:rPr>
              <a:t>ida</a:t>
            </a:r>
            <a:r>
              <a:rPr lang="en-US" sz="2000" kern="1200" dirty="0">
                <a:latin typeface="+mn-lt"/>
                <a:ea typeface="+mn-ea"/>
                <a:cs typeface="+mn-cs"/>
              </a:rPr>
              <a:t> y </a:t>
            </a:r>
            <a:r>
              <a:rPr lang="en-US" sz="2000" kern="1200" dirty="0" err="1">
                <a:latin typeface="+mn-lt"/>
                <a:ea typeface="+mn-ea"/>
                <a:cs typeface="+mn-cs"/>
              </a:rPr>
              <a:t>vuelta</a:t>
            </a:r>
            <a:r>
              <a:rPr lang="en-US" sz="2000" kern="1200" dirty="0">
                <a:latin typeface="+mn-lt"/>
                <a:ea typeface="+mn-ea"/>
                <a:cs typeface="+mn-cs"/>
              </a:rPr>
              <a:t> (RTT)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6C73CBC4-9992-43A6-A66D-9C0EC7156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006" y="1670241"/>
            <a:ext cx="9002526" cy="461379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1B4644E0-FBB0-4CCC-B4B1-DE756366F39D}"/>
              </a:ext>
            </a:extLst>
          </p:cNvPr>
          <p:cNvSpPr txBox="1"/>
          <p:nvPr/>
        </p:nvSpPr>
        <p:spPr>
          <a:xfrm>
            <a:off x="11425759" y="5992297"/>
            <a:ext cx="559769" cy="369332"/>
          </a:xfrm>
          <a:prstGeom prst="rect">
            <a:avLst/>
          </a:prstGeom>
          <a:noFill/>
        </p:spPr>
        <p:txBody>
          <a:bodyPr wrap="none" rtlCol="0">
            <a:spAutoFit/>
          </a:bodyPr>
          <a:lstStyle/>
          <a:p>
            <a:pPr>
              <a:spcAft>
                <a:spcPts val="600"/>
              </a:spcAft>
            </a:pPr>
            <a:r>
              <a:rPr lang="en-US" dirty="0"/>
              <a:t>[10]</a:t>
            </a:r>
            <a:endParaRPr lang="es-GT" dirty="0"/>
          </a:p>
        </p:txBody>
      </p:sp>
    </p:spTree>
    <p:extLst>
      <p:ext uri="{BB962C8B-B14F-4D97-AF65-F5344CB8AC3E}">
        <p14:creationId xmlns:p14="http://schemas.microsoft.com/office/powerpoint/2010/main" val="1492031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F58AB3-9674-4F09-B0C1-49C1360B4B06}"/>
              </a:ext>
            </a:extLst>
          </p:cNvPr>
          <p:cNvSpPr>
            <a:spLocks noGrp="1"/>
          </p:cNvSpPr>
          <p:nvPr>
            <p:ph type="title"/>
          </p:nvPr>
        </p:nvSpPr>
        <p:spPr>
          <a:xfrm>
            <a:off x="643469" y="422767"/>
            <a:ext cx="6709438" cy="1247474"/>
          </a:xfrm>
        </p:spPr>
        <p:style>
          <a:lnRef idx="3">
            <a:schemeClr val="lt1"/>
          </a:lnRef>
          <a:fillRef idx="1">
            <a:schemeClr val="accent2"/>
          </a:fillRef>
          <a:effectRef idx="1">
            <a:schemeClr val="accent2"/>
          </a:effectRef>
          <a:fontRef idx="minor">
            <a:schemeClr val="lt1"/>
          </a:fontRef>
        </p:style>
        <p:txBody>
          <a:bodyPr>
            <a:normAutofit/>
          </a:bodyPr>
          <a:lstStyle/>
          <a:p>
            <a:pPr algn="ctr"/>
            <a:r>
              <a:rPr lang="es-GT" sz="5400" dirty="0"/>
              <a:t>3) Consumo energético</a:t>
            </a:r>
          </a:p>
        </p:txBody>
      </p:sp>
      <p:sp>
        <p:nvSpPr>
          <p:cNvPr id="3" name="Content Placeholder 2">
            <a:extLst>
              <a:ext uri="{FF2B5EF4-FFF2-40B4-BE49-F238E27FC236}">
                <a16:creationId xmlns:a16="http://schemas.microsoft.com/office/drawing/2014/main" id="{BFB7F76C-0B27-4674-A2C9-93F76120888C}"/>
              </a:ext>
            </a:extLst>
          </p:cNvPr>
          <p:cNvSpPr>
            <a:spLocks noGrp="1"/>
          </p:cNvSpPr>
          <p:nvPr>
            <p:ph idx="1"/>
          </p:nvPr>
        </p:nvSpPr>
        <p:spPr>
          <a:xfrm>
            <a:off x="643469" y="1782981"/>
            <a:ext cx="4008384" cy="4393982"/>
          </a:xfrm>
        </p:spPr>
        <p:txBody>
          <a:bodyPr>
            <a:normAutofit/>
          </a:bodyPr>
          <a:lstStyle/>
          <a:p>
            <a:r>
              <a:rPr lang="es-GT" sz="2400" dirty="0"/>
              <a:t>El consumo energético mide la transmisión y recepción de un mensaje.</a:t>
            </a:r>
          </a:p>
          <a:p>
            <a:r>
              <a:rPr lang="es-GT" sz="2400" dirty="0"/>
              <a:t>Con el osciloscopio se mide el voltaje entre el transceptor y la fuente de voltaje.</a:t>
            </a:r>
          </a:p>
          <a:p>
            <a:r>
              <a:rPr lang="es-GT" sz="2400" dirty="0"/>
              <a:t>Con la resistencia R2 se determina la corriente.</a:t>
            </a: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4" descr="Diagram, schematic&#10;&#10;Description automatically generated">
            <a:extLst>
              <a:ext uri="{FF2B5EF4-FFF2-40B4-BE49-F238E27FC236}">
                <a16:creationId xmlns:a16="http://schemas.microsoft.com/office/drawing/2014/main" id="{72641CF9-BC31-4D8E-92B2-24735EB8C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289" y="1782981"/>
            <a:ext cx="4887273" cy="4361892"/>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3110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2E14FD-E1D6-4062-A685-9DE7C109BE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C297269-9F94-41C7-B5DA-AED10D814604}"/>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Resultados</a:t>
            </a:r>
          </a:p>
        </p:txBody>
      </p:sp>
      <p:cxnSp>
        <p:nvCxnSpPr>
          <p:cNvPr id="12"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361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E25C-B5D5-4EE0-98BC-FF70DF641504}"/>
              </a:ext>
            </a:extLst>
          </p:cNvPr>
          <p:cNvSpPr>
            <a:spLocks noGrp="1"/>
          </p:cNvSpPr>
          <p:nvPr>
            <p:ph type="title"/>
          </p:nvPr>
        </p:nvSpPr>
        <p:spPr>
          <a:xfrm>
            <a:off x="766765" y="336550"/>
            <a:ext cx="5257800" cy="1325563"/>
          </a:xfrm>
        </p:spPr>
        <p:txBody>
          <a:bodyPr>
            <a:normAutofit/>
          </a:bodyPr>
          <a:lstStyle/>
          <a:p>
            <a:r>
              <a:rPr lang="en-US" sz="3600" dirty="0" err="1"/>
              <a:t>Servicio</a:t>
            </a:r>
            <a:r>
              <a:rPr lang="en-US" sz="3600" dirty="0"/>
              <a:t> de </a:t>
            </a:r>
            <a:r>
              <a:rPr lang="en-US" sz="3600" dirty="0" err="1"/>
              <a:t>asociación</a:t>
            </a:r>
            <a:endParaRPr lang="es-GT" sz="3600" dirty="0"/>
          </a:p>
        </p:txBody>
      </p:sp>
      <p:graphicFrame>
        <p:nvGraphicFramePr>
          <p:cNvPr id="6" name="Content Placeholder 5">
            <a:extLst>
              <a:ext uri="{FF2B5EF4-FFF2-40B4-BE49-F238E27FC236}">
                <a16:creationId xmlns:a16="http://schemas.microsoft.com/office/drawing/2014/main" id="{C0EAE639-8505-4BF6-8AEE-D28E0DD67027}"/>
              </a:ext>
            </a:extLst>
          </p:cNvPr>
          <p:cNvGraphicFramePr>
            <a:graphicFrameLocks noGrp="1"/>
          </p:cNvGraphicFramePr>
          <p:nvPr>
            <p:ph idx="1"/>
            <p:extLst>
              <p:ext uri="{D42A27DB-BD31-4B8C-83A1-F6EECF244321}">
                <p14:modId xmlns:p14="http://schemas.microsoft.com/office/powerpoint/2010/main" val="4241497538"/>
              </p:ext>
            </p:extLst>
          </p:nvPr>
        </p:nvGraphicFramePr>
        <p:xfrm>
          <a:off x="757240" y="1447798"/>
          <a:ext cx="5014912" cy="1781176"/>
        </p:xfrm>
        <a:graphic>
          <a:graphicData uri="http://schemas.openxmlformats.org/drawingml/2006/table">
            <a:tbl>
              <a:tblPr>
                <a:tableStyleId>{5C22544A-7EE6-4342-B048-85BDC9FD1C3A}</a:tableStyleId>
              </a:tblPr>
              <a:tblGrid>
                <a:gridCol w="1315970">
                  <a:extLst>
                    <a:ext uri="{9D8B030D-6E8A-4147-A177-3AD203B41FA5}">
                      <a16:colId xmlns:a16="http://schemas.microsoft.com/office/drawing/2014/main" val="3835454380"/>
                    </a:ext>
                  </a:extLst>
                </a:gridCol>
                <a:gridCol w="1849471">
                  <a:extLst>
                    <a:ext uri="{9D8B030D-6E8A-4147-A177-3AD203B41FA5}">
                      <a16:colId xmlns:a16="http://schemas.microsoft.com/office/drawing/2014/main" val="4207538147"/>
                    </a:ext>
                  </a:extLst>
                </a:gridCol>
                <a:gridCol w="1849471">
                  <a:extLst>
                    <a:ext uri="{9D8B030D-6E8A-4147-A177-3AD203B41FA5}">
                      <a16:colId xmlns:a16="http://schemas.microsoft.com/office/drawing/2014/main" val="2477039495"/>
                    </a:ext>
                  </a:extLst>
                </a:gridCol>
              </a:tblGrid>
              <a:tr h="640447">
                <a:tc>
                  <a:txBody>
                    <a:bodyPr/>
                    <a:lstStyle/>
                    <a:p>
                      <a:pPr algn="ctr" fontAlgn="b"/>
                      <a:r>
                        <a:rPr lang="es-GT" sz="1600" u="none" strike="noStrike">
                          <a:effectLst/>
                        </a:rPr>
                        <a:t>Distancia [m]</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Iteraciones con éxito</a:t>
                      </a:r>
                      <a:endParaRPr lang="es-GT"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Porcentaje de éxito</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601545"/>
                  </a:ext>
                </a:extLst>
              </a:tr>
              <a:tr h="380243">
                <a:tc>
                  <a:txBody>
                    <a:bodyPr/>
                    <a:lstStyle/>
                    <a:p>
                      <a:pPr algn="ctr" fontAlgn="b"/>
                      <a:r>
                        <a:rPr lang="es-GT" sz="1600" u="none" strike="noStrike">
                          <a:effectLst/>
                        </a:rPr>
                        <a:t>2</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1999</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99.95%</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8397264"/>
                  </a:ext>
                </a:extLst>
              </a:tr>
              <a:tr h="380243">
                <a:tc>
                  <a:txBody>
                    <a:bodyPr/>
                    <a:lstStyle/>
                    <a:p>
                      <a:pPr algn="ctr" fontAlgn="b"/>
                      <a:r>
                        <a:rPr lang="es-GT" sz="1600" u="none" strike="noStrike">
                          <a:effectLst/>
                        </a:rPr>
                        <a:t>6</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1981</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99.05%</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69965291"/>
                  </a:ext>
                </a:extLst>
              </a:tr>
              <a:tr h="380243">
                <a:tc>
                  <a:txBody>
                    <a:bodyPr/>
                    <a:lstStyle/>
                    <a:p>
                      <a:pPr algn="ctr" fontAlgn="b"/>
                      <a:r>
                        <a:rPr lang="es-GT" sz="1600" u="none" strike="noStrike">
                          <a:effectLst/>
                        </a:rPr>
                        <a:t>10</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1964</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98.20%</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00676281"/>
                  </a:ext>
                </a:extLst>
              </a:tr>
            </a:tbl>
          </a:graphicData>
        </a:graphic>
      </p:graphicFrame>
      <p:sp>
        <p:nvSpPr>
          <p:cNvPr id="7" name="Title 1">
            <a:extLst>
              <a:ext uri="{FF2B5EF4-FFF2-40B4-BE49-F238E27FC236}">
                <a16:creationId xmlns:a16="http://schemas.microsoft.com/office/drawing/2014/main" id="{D0A97581-9186-47E9-9023-80941C8170D4}"/>
              </a:ext>
            </a:extLst>
          </p:cNvPr>
          <p:cNvSpPr txBox="1">
            <a:spLocks/>
          </p:cNvSpPr>
          <p:nvPr/>
        </p:nvSpPr>
        <p:spPr>
          <a:xfrm>
            <a:off x="6419850" y="336550"/>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Servicio</a:t>
            </a:r>
            <a:r>
              <a:rPr lang="en-US" sz="3600" dirty="0"/>
              <a:t> de </a:t>
            </a:r>
            <a:r>
              <a:rPr lang="en-US" sz="3600" dirty="0" err="1"/>
              <a:t>sincronización</a:t>
            </a:r>
            <a:endParaRPr lang="es-GT" sz="3600" dirty="0"/>
          </a:p>
        </p:txBody>
      </p:sp>
      <p:graphicFrame>
        <p:nvGraphicFramePr>
          <p:cNvPr id="8" name="Table 7">
            <a:extLst>
              <a:ext uri="{FF2B5EF4-FFF2-40B4-BE49-F238E27FC236}">
                <a16:creationId xmlns:a16="http://schemas.microsoft.com/office/drawing/2014/main" id="{0A5D8E52-7848-4F4C-91CC-11673E8F7CD6}"/>
              </a:ext>
            </a:extLst>
          </p:cNvPr>
          <p:cNvGraphicFramePr>
            <a:graphicFrameLocks noGrp="1"/>
          </p:cNvGraphicFramePr>
          <p:nvPr>
            <p:extLst>
              <p:ext uri="{D42A27DB-BD31-4B8C-83A1-F6EECF244321}">
                <p14:modId xmlns:p14="http://schemas.microsoft.com/office/powerpoint/2010/main" val="3603399191"/>
              </p:ext>
            </p:extLst>
          </p:nvPr>
        </p:nvGraphicFramePr>
        <p:xfrm>
          <a:off x="6419850" y="1447798"/>
          <a:ext cx="4933950" cy="1781176"/>
        </p:xfrm>
        <a:graphic>
          <a:graphicData uri="http://schemas.openxmlformats.org/drawingml/2006/table">
            <a:tbl>
              <a:tblPr>
                <a:tableStyleId>{5C22544A-7EE6-4342-B048-85BDC9FD1C3A}</a:tableStyleId>
              </a:tblPr>
              <a:tblGrid>
                <a:gridCol w="1294724">
                  <a:extLst>
                    <a:ext uri="{9D8B030D-6E8A-4147-A177-3AD203B41FA5}">
                      <a16:colId xmlns:a16="http://schemas.microsoft.com/office/drawing/2014/main" val="2306481876"/>
                    </a:ext>
                  </a:extLst>
                </a:gridCol>
                <a:gridCol w="1819613">
                  <a:extLst>
                    <a:ext uri="{9D8B030D-6E8A-4147-A177-3AD203B41FA5}">
                      <a16:colId xmlns:a16="http://schemas.microsoft.com/office/drawing/2014/main" val="1840368991"/>
                    </a:ext>
                  </a:extLst>
                </a:gridCol>
                <a:gridCol w="1819613">
                  <a:extLst>
                    <a:ext uri="{9D8B030D-6E8A-4147-A177-3AD203B41FA5}">
                      <a16:colId xmlns:a16="http://schemas.microsoft.com/office/drawing/2014/main" val="148630584"/>
                    </a:ext>
                  </a:extLst>
                </a:gridCol>
              </a:tblGrid>
              <a:tr h="445294">
                <a:tc>
                  <a:txBody>
                    <a:bodyPr/>
                    <a:lstStyle/>
                    <a:p>
                      <a:pPr algn="ctr" fontAlgn="b"/>
                      <a:r>
                        <a:rPr lang="es-GT" sz="1600" u="none" strike="noStrike">
                          <a:effectLst/>
                        </a:rPr>
                        <a:t>Distancia [m]</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Iteraciones con éxito</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Porcentaje de éxito</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83885460"/>
                  </a:ext>
                </a:extLst>
              </a:tr>
              <a:tr h="445294">
                <a:tc>
                  <a:txBody>
                    <a:bodyPr/>
                    <a:lstStyle/>
                    <a:p>
                      <a:pPr algn="ctr" fontAlgn="b"/>
                      <a:r>
                        <a:rPr lang="es-GT" sz="1600" u="none" strike="noStrike">
                          <a:effectLst/>
                        </a:rPr>
                        <a:t>2</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2000</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100.00%</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47397370"/>
                  </a:ext>
                </a:extLst>
              </a:tr>
              <a:tr h="445294">
                <a:tc>
                  <a:txBody>
                    <a:bodyPr/>
                    <a:lstStyle/>
                    <a:p>
                      <a:pPr algn="ctr" fontAlgn="b"/>
                      <a:r>
                        <a:rPr lang="es-GT" sz="1600" u="none" strike="noStrike">
                          <a:effectLst/>
                        </a:rPr>
                        <a:t>6</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1972</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98.60%</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68151217"/>
                  </a:ext>
                </a:extLst>
              </a:tr>
              <a:tr h="445294">
                <a:tc>
                  <a:txBody>
                    <a:bodyPr/>
                    <a:lstStyle/>
                    <a:p>
                      <a:pPr algn="ctr" fontAlgn="b"/>
                      <a:r>
                        <a:rPr lang="es-GT" sz="1600" u="none" strike="noStrike">
                          <a:effectLst/>
                        </a:rPr>
                        <a:t>10</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1959</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97.95%</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7649567"/>
                  </a:ext>
                </a:extLst>
              </a:tr>
            </a:tbl>
          </a:graphicData>
        </a:graphic>
      </p:graphicFrame>
      <p:sp>
        <p:nvSpPr>
          <p:cNvPr id="9" name="Title 1">
            <a:extLst>
              <a:ext uri="{FF2B5EF4-FFF2-40B4-BE49-F238E27FC236}">
                <a16:creationId xmlns:a16="http://schemas.microsoft.com/office/drawing/2014/main" id="{C2B464D1-48BA-4771-8046-0807CE45DF58}"/>
              </a:ext>
            </a:extLst>
          </p:cNvPr>
          <p:cNvSpPr txBox="1">
            <a:spLocks/>
          </p:cNvSpPr>
          <p:nvPr/>
        </p:nvSpPr>
        <p:spPr>
          <a:xfrm>
            <a:off x="838200" y="3009900"/>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Servicio</a:t>
            </a:r>
            <a:r>
              <a:rPr lang="en-US" sz="3600" dirty="0"/>
              <a:t> de </a:t>
            </a:r>
            <a:r>
              <a:rPr lang="en-US" sz="3600" dirty="0" err="1"/>
              <a:t>conectados</a:t>
            </a:r>
            <a:endParaRPr lang="es-GT" sz="3600" dirty="0"/>
          </a:p>
        </p:txBody>
      </p:sp>
      <p:sp>
        <p:nvSpPr>
          <p:cNvPr id="10" name="Title 1">
            <a:extLst>
              <a:ext uri="{FF2B5EF4-FFF2-40B4-BE49-F238E27FC236}">
                <a16:creationId xmlns:a16="http://schemas.microsoft.com/office/drawing/2014/main" id="{C95BD088-0392-4BD0-A7F2-316BC5A5DE02}"/>
              </a:ext>
            </a:extLst>
          </p:cNvPr>
          <p:cNvSpPr txBox="1">
            <a:spLocks/>
          </p:cNvSpPr>
          <p:nvPr/>
        </p:nvSpPr>
        <p:spPr>
          <a:xfrm>
            <a:off x="6419850" y="3009900"/>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Servicio</a:t>
            </a:r>
            <a:r>
              <a:rPr lang="en-US" sz="3600" dirty="0"/>
              <a:t> de </a:t>
            </a:r>
            <a:r>
              <a:rPr lang="en-US" sz="3600" dirty="0" err="1"/>
              <a:t>sincronización</a:t>
            </a:r>
            <a:endParaRPr lang="es-GT" sz="3600" dirty="0"/>
          </a:p>
        </p:txBody>
      </p:sp>
      <p:graphicFrame>
        <p:nvGraphicFramePr>
          <p:cNvPr id="11" name="Table 10">
            <a:extLst>
              <a:ext uri="{FF2B5EF4-FFF2-40B4-BE49-F238E27FC236}">
                <a16:creationId xmlns:a16="http://schemas.microsoft.com/office/drawing/2014/main" id="{49E08139-1670-4DB2-B3FB-2540565C4E22}"/>
              </a:ext>
            </a:extLst>
          </p:cNvPr>
          <p:cNvGraphicFramePr>
            <a:graphicFrameLocks noGrp="1"/>
          </p:cNvGraphicFramePr>
          <p:nvPr>
            <p:extLst>
              <p:ext uri="{D42A27DB-BD31-4B8C-83A1-F6EECF244321}">
                <p14:modId xmlns:p14="http://schemas.microsoft.com/office/powerpoint/2010/main" val="1992558358"/>
              </p:ext>
            </p:extLst>
          </p:nvPr>
        </p:nvGraphicFramePr>
        <p:xfrm>
          <a:off x="766765" y="3954462"/>
          <a:ext cx="5005386" cy="1893888"/>
        </p:xfrm>
        <a:graphic>
          <a:graphicData uri="http://schemas.openxmlformats.org/drawingml/2006/table">
            <a:tbl>
              <a:tblPr>
                <a:tableStyleId>{5C22544A-7EE6-4342-B048-85BDC9FD1C3A}</a:tableStyleId>
              </a:tblPr>
              <a:tblGrid>
                <a:gridCol w="1313470">
                  <a:extLst>
                    <a:ext uri="{9D8B030D-6E8A-4147-A177-3AD203B41FA5}">
                      <a16:colId xmlns:a16="http://schemas.microsoft.com/office/drawing/2014/main" val="4293992655"/>
                    </a:ext>
                  </a:extLst>
                </a:gridCol>
                <a:gridCol w="1845958">
                  <a:extLst>
                    <a:ext uri="{9D8B030D-6E8A-4147-A177-3AD203B41FA5}">
                      <a16:colId xmlns:a16="http://schemas.microsoft.com/office/drawing/2014/main" val="3784352974"/>
                    </a:ext>
                  </a:extLst>
                </a:gridCol>
                <a:gridCol w="1845958">
                  <a:extLst>
                    <a:ext uri="{9D8B030D-6E8A-4147-A177-3AD203B41FA5}">
                      <a16:colId xmlns:a16="http://schemas.microsoft.com/office/drawing/2014/main" val="2709307043"/>
                    </a:ext>
                  </a:extLst>
                </a:gridCol>
              </a:tblGrid>
              <a:tr h="473472">
                <a:tc>
                  <a:txBody>
                    <a:bodyPr/>
                    <a:lstStyle/>
                    <a:p>
                      <a:pPr algn="ctr" fontAlgn="b"/>
                      <a:r>
                        <a:rPr lang="es-GT" sz="1600" u="none" strike="noStrike">
                          <a:effectLst/>
                        </a:rPr>
                        <a:t>Distancia [m]</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Iteraciones con éxito</a:t>
                      </a:r>
                      <a:endParaRPr lang="es-GT"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Porcentaje de éxito</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74076311"/>
                  </a:ext>
                </a:extLst>
              </a:tr>
              <a:tr h="473472">
                <a:tc>
                  <a:txBody>
                    <a:bodyPr/>
                    <a:lstStyle/>
                    <a:p>
                      <a:pPr algn="ctr" fontAlgn="b"/>
                      <a:r>
                        <a:rPr lang="es-GT" sz="1600" u="none" strike="noStrike">
                          <a:effectLst/>
                        </a:rPr>
                        <a:t>2</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1999</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99.95%</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7693433"/>
                  </a:ext>
                </a:extLst>
              </a:tr>
              <a:tr h="473472">
                <a:tc>
                  <a:txBody>
                    <a:bodyPr/>
                    <a:lstStyle/>
                    <a:p>
                      <a:pPr algn="ctr" fontAlgn="b"/>
                      <a:r>
                        <a:rPr lang="es-GT" sz="1600" u="none" strike="noStrike">
                          <a:effectLst/>
                        </a:rPr>
                        <a:t>6</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1996</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99.80%</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1827482"/>
                  </a:ext>
                </a:extLst>
              </a:tr>
              <a:tr h="473472">
                <a:tc>
                  <a:txBody>
                    <a:bodyPr/>
                    <a:lstStyle/>
                    <a:p>
                      <a:pPr algn="ctr" fontAlgn="b"/>
                      <a:r>
                        <a:rPr lang="es-GT" sz="1600" u="none" strike="noStrike">
                          <a:effectLst/>
                        </a:rPr>
                        <a:t>10</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1998</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99.90%</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820699"/>
                  </a:ext>
                </a:extLst>
              </a:tr>
            </a:tbl>
          </a:graphicData>
        </a:graphic>
      </p:graphicFrame>
      <p:graphicFrame>
        <p:nvGraphicFramePr>
          <p:cNvPr id="12" name="Table 11">
            <a:extLst>
              <a:ext uri="{FF2B5EF4-FFF2-40B4-BE49-F238E27FC236}">
                <a16:creationId xmlns:a16="http://schemas.microsoft.com/office/drawing/2014/main" id="{54847F07-54FB-487E-8805-433E838ECA79}"/>
              </a:ext>
            </a:extLst>
          </p:cNvPr>
          <p:cNvGraphicFramePr>
            <a:graphicFrameLocks noGrp="1"/>
          </p:cNvGraphicFramePr>
          <p:nvPr>
            <p:extLst>
              <p:ext uri="{D42A27DB-BD31-4B8C-83A1-F6EECF244321}">
                <p14:modId xmlns:p14="http://schemas.microsoft.com/office/powerpoint/2010/main" val="3083245279"/>
              </p:ext>
            </p:extLst>
          </p:nvPr>
        </p:nvGraphicFramePr>
        <p:xfrm>
          <a:off x="6419849" y="3921121"/>
          <a:ext cx="4933948" cy="927104"/>
        </p:xfrm>
        <a:graphic>
          <a:graphicData uri="http://schemas.openxmlformats.org/drawingml/2006/table">
            <a:tbl>
              <a:tblPr>
                <a:tableStyleId>{5C22544A-7EE6-4342-B048-85BDC9FD1C3A}</a:tableStyleId>
              </a:tblPr>
              <a:tblGrid>
                <a:gridCol w="1294724">
                  <a:extLst>
                    <a:ext uri="{9D8B030D-6E8A-4147-A177-3AD203B41FA5}">
                      <a16:colId xmlns:a16="http://schemas.microsoft.com/office/drawing/2014/main" val="4129728835"/>
                    </a:ext>
                  </a:extLst>
                </a:gridCol>
                <a:gridCol w="1819612">
                  <a:extLst>
                    <a:ext uri="{9D8B030D-6E8A-4147-A177-3AD203B41FA5}">
                      <a16:colId xmlns:a16="http://schemas.microsoft.com/office/drawing/2014/main" val="3224067465"/>
                    </a:ext>
                  </a:extLst>
                </a:gridCol>
                <a:gridCol w="1819612">
                  <a:extLst>
                    <a:ext uri="{9D8B030D-6E8A-4147-A177-3AD203B41FA5}">
                      <a16:colId xmlns:a16="http://schemas.microsoft.com/office/drawing/2014/main" val="1460162070"/>
                    </a:ext>
                  </a:extLst>
                </a:gridCol>
              </a:tblGrid>
              <a:tr h="463552">
                <a:tc>
                  <a:txBody>
                    <a:bodyPr/>
                    <a:lstStyle/>
                    <a:p>
                      <a:pPr algn="ctr" fontAlgn="b"/>
                      <a:r>
                        <a:rPr lang="es-GT" sz="1600" u="none" strike="noStrike">
                          <a:effectLst/>
                        </a:rPr>
                        <a:t>iteraciones</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Iteraciones con éxito</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a:effectLst/>
                        </a:rPr>
                        <a:t>Porcentaje de éxito</a:t>
                      </a:r>
                      <a:endParaRPr lang="es-GT"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13842079"/>
                  </a:ext>
                </a:extLst>
              </a:tr>
              <a:tr h="463552">
                <a:tc>
                  <a:txBody>
                    <a:bodyPr/>
                    <a:lstStyle/>
                    <a:p>
                      <a:pPr algn="ctr" fontAlgn="b"/>
                      <a:r>
                        <a:rPr lang="es-GT" sz="1600" u="none" strike="noStrike">
                          <a:effectLst/>
                        </a:rPr>
                        <a:t>100</a:t>
                      </a:r>
                      <a:endParaRPr lang="es-GT"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88</a:t>
                      </a:r>
                      <a:endParaRPr lang="es-GT"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GT" sz="1600" u="none" strike="noStrike" dirty="0">
                          <a:effectLst/>
                        </a:rPr>
                        <a:t>88%</a:t>
                      </a:r>
                      <a:endParaRPr lang="es-GT"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5711250"/>
                  </a:ext>
                </a:extLst>
              </a:tr>
            </a:tbl>
          </a:graphicData>
        </a:graphic>
      </p:graphicFrame>
      <p:sp>
        <p:nvSpPr>
          <p:cNvPr id="13" name="Oval 12">
            <a:extLst>
              <a:ext uri="{FF2B5EF4-FFF2-40B4-BE49-F238E27FC236}">
                <a16:creationId xmlns:a16="http://schemas.microsoft.com/office/drawing/2014/main" id="{2075118B-92C8-4956-9089-D45B1076622F}"/>
              </a:ext>
            </a:extLst>
          </p:cNvPr>
          <p:cNvSpPr/>
          <p:nvPr/>
        </p:nvSpPr>
        <p:spPr>
          <a:xfrm>
            <a:off x="8296275" y="5018087"/>
            <a:ext cx="2332938" cy="2100535"/>
          </a:xfrm>
          <a:prstGeom prst="ellipse">
            <a:avLst/>
          </a:prstGeom>
          <a:solidFill>
            <a:schemeClr val="bg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Se </a:t>
            </a:r>
            <a:r>
              <a:rPr lang="en-US" dirty="0" err="1"/>
              <a:t>cumple</a:t>
            </a:r>
            <a:r>
              <a:rPr lang="en-US" dirty="0"/>
              <a:t> </a:t>
            </a:r>
            <a:r>
              <a:rPr lang="en-US" dirty="0" err="1"/>
              <a:t>el</a:t>
            </a:r>
            <a:r>
              <a:rPr lang="en-US" dirty="0"/>
              <a:t> </a:t>
            </a:r>
            <a:r>
              <a:rPr lang="en-US" dirty="0" err="1"/>
              <a:t>objetivo</a:t>
            </a:r>
            <a:r>
              <a:rPr lang="en-US" dirty="0"/>
              <a:t> 3</a:t>
            </a:r>
            <a:endParaRPr lang="es-GT" dirty="0"/>
          </a:p>
        </p:txBody>
      </p:sp>
      <p:sp>
        <p:nvSpPr>
          <p:cNvPr id="15" name="Title 1">
            <a:extLst>
              <a:ext uri="{FF2B5EF4-FFF2-40B4-BE49-F238E27FC236}">
                <a16:creationId xmlns:a16="http://schemas.microsoft.com/office/drawing/2014/main" id="{65FA7DF3-9558-4082-8997-AD4141BDED9E}"/>
              </a:ext>
            </a:extLst>
          </p:cNvPr>
          <p:cNvSpPr txBox="1">
            <a:spLocks/>
          </p:cNvSpPr>
          <p:nvPr/>
        </p:nvSpPr>
        <p:spPr>
          <a:xfrm>
            <a:off x="366247" y="5944157"/>
            <a:ext cx="5444227" cy="780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err="1">
                <a:solidFill>
                  <a:schemeClr val="bg2">
                    <a:lumMod val="50000"/>
                  </a:schemeClr>
                </a:solidFill>
              </a:rPr>
              <a:t>Medición</a:t>
            </a:r>
            <a:r>
              <a:rPr lang="en-US" sz="4000" dirty="0">
                <a:solidFill>
                  <a:schemeClr val="bg2">
                    <a:lumMod val="50000"/>
                  </a:schemeClr>
                </a:solidFill>
              </a:rPr>
              <a:t> de los </a:t>
            </a:r>
            <a:r>
              <a:rPr lang="en-US" sz="4000" dirty="0" err="1">
                <a:solidFill>
                  <a:schemeClr val="bg2">
                    <a:lumMod val="50000"/>
                  </a:schemeClr>
                </a:solidFill>
              </a:rPr>
              <a:t>servicios</a:t>
            </a:r>
            <a:endParaRPr lang="es-GT" sz="4000" dirty="0">
              <a:solidFill>
                <a:schemeClr val="bg2">
                  <a:lumMod val="50000"/>
                </a:schemeClr>
              </a:solidFill>
            </a:endParaRPr>
          </a:p>
        </p:txBody>
      </p:sp>
    </p:spTree>
    <p:extLst>
      <p:ext uri="{BB962C8B-B14F-4D97-AF65-F5344CB8AC3E}">
        <p14:creationId xmlns:p14="http://schemas.microsoft.com/office/powerpoint/2010/main" val="893862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0B20-B73D-4825-B700-9FB628489737}"/>
              </a:ext>
            </a:extLst>
          </p:cNvPr>
          <p:cNvSpPr>
            <a:spLocks noGrp="1"/>
          </p:cNvSpPr>
          <p:nvPr>
            <p:ph type="title"/>
          </p:nvPr>
        </p:nvSpPr>
        <p:spPr>
          <a:xfrm>
            <a:off x="999241" y="376237"/>
            <a:ext cx="10260790" cy="914807"/>
          </a:xfrm>
        </p:spPr>
        <p:style>
          <a:lnRef idx="3">
            <a:schemeClr val="lt1"/>
          </a:lnRef>
          <a:fillRef idx="1">
            <a:schemeClr val="accent5"/>
          </a:fillRef>
          <a:effectRef idx="1">
            <a:schemeClr val="accent5"/>
          </a:effectRef>
          <a:fontRef idx="minor">
            <a:schemeClr val="lt1"/>
          </a:fontRef>
        </p:style>
        <p:txBody>
          <a:bodyPr vert="horz" lIns="91440" tIns="45720" rIns="91440" bIns="45720" rtlCol="0" anchor="b">
            <a:noAutofit/>
          </a:bodyPr>
          <a:lstStyle/>
          <a:p>
            <a:pPr algn="ctr"/>
            <a:r>
              <a:rPr lang="en-US" sz="5400" dirty="0">
                <a:solidFill>
                  <a:schemeClr val="bg1"/>
                </a:solidFill>
              </a:rPr>
              <a:t>1) Tasa de </a:t>
            </a:r>
            <a:r>
              <a:rPr lang="en-US" sz="5400" dirty="0" err="1">
                <a:solidFill>
                  <a:schemeClr val="bg1"/>
                </a:solidFill>
              </a:rPr>
              <a:t>rendimiento</a:t>
            </a:r>
            <a:r>
              <a:rPr lang="en-US" sz="5400" dirty="0">
                <a:solidFill>
                  <a:schemeClr val="bg1"/>
                </a:solidFill>
              </a:rPr>
              <a:t> </a:t>
            </a:r>
            <a:r>
              <a:rPr lang="en-US" sz="5400" dirty="0" err="1">
                <a:solidFill>
                  <a:schemeClr val="bg1"/>
                </a:solidFill>
              </a:rPr>
              <a:t>efectiva</a:t>
            </a:r>
            <a:endParaRPr lang="en-US" sz="5400" dirty="0">
              <a:solidFill>
                <a:schemeClr val="bg1"/>
              </a:solidFill>
            </a:endParaRPr>
          </a:p>
        </p:txBody>
      </p:sp>
      <p:pic>
        <p:nvPicPr>
          <p:cNvPr id="15" name="Content Placeholder 14" descr="Chart, application, histogram&#10;&#10;Description automatically generated">
            <a:extLst>
              <a:ext uri="{FF2B5EF4-FFF2-40B4-BE49-F238E27FC236}">
                <a16:creationId xmlns:a16="http://schemas.microsoft.com/office/drawing/2014/main" id="{8708ED02-9629-45F3-B3E6-EC17B70D96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5310" y="1253545"/>
            <a:ext cx="10260790" cy="5360194"/>
          </a:xfr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01CFBEF-E46D-46F1-9560-0A3950460824}"/>
                  </a:ext>
                </a:extLst>
              </p:cNvPr>
              <p:cNvSpPr txBox="1"/>
              <p:nvPr/>
            </p:nvSpPr>
            <p:spPr>
              <a:xfrm>
                <a:off x="9870265" y="1747147"/>
                <a:ext cx="1876425"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∗8∗116</m:t>
                          </m:r>
                        </m:num>
                        <m:den>
                          <m:r>
                            <a:rPr lang="en-US" b="0" i="1" smtClean="0">
                              <a:latin typeface="Cambria Math" panose="02040503050406030204" pitchFamily="18" charset="0"/>
                            </a:rPr>
                            <m:t>1000</m:t>
                          </m:r>
                        </m:den>
                      </m:f>
                    </m:oMath>
                  </m:oMathPara>
                </a14:m>
                <a:endParaRPr lang="es-GT" dirty="0"/>
              </a:p>
            </p:txBody>
          </p:sp>
        </mc:Choice>
        <mc:Fallback xmlns="">
          <p:sp>
            <p:nvSpPr>
              <p:cNvPr id="17" name="TextBox 16">
                <a:extLst>
                  <a:ext uri="{FF2B5EF4-FFF2-40B4-BE49-F238E27FC236}">
                    <a16:creationId xmlns:a16="http://schemas.microsoft.com/office/drawing/2014/main" id="{001CFBEF-E46D-46F1-9560-0A3950460824}"/>
                  </a:ext>
                </a:extLst>
              </p:cNvPr>
              <p:cNvSpPr txBox="1">
                <a:spLocks noRot="1" noChangeAspect="1" noMove="1" noResize="1" noEditPoints="1" noAdjustHandles="1" noChangeArrowheads="1" noChangeShapeType="1" noTextEdit="1"/>
              </p:cNvSpPr>
              <p:nvPr/>
            </p:nvSpPr>
            <p:spPr>
              <a:xfrm>
                <a:off x="9870265" y="1747147"/>
                <a:ext cx="1876425" cy="612732"/>
              </a:xfrm>
              <a:prstGeom prst="rect">
                <a:avLst/>
              </a:prstGeom>
              <a:blipFill>
                <a:blip r:embed="rId4"/>
                <a:stretch>
                  <a:fillRect/>
                </a:stretch>
              </a:blipFill>
            </p:spPr>
            <p:txBody>
              <a:bodyPr/>
              <a:lstStyle/>
              <a:p>
                <a:r>
                  <a:rPr lang="es-GT">
                    <a:noFill/>
                  </a:rPr>
                  <a:t> </a:t>
                </a:r>
              </a:p>
            </p:txBody>
          </p:sp>
        </mc:Fallback>
      </mc:AlternateContent>
      <p:sp>
        <p:nvSpPr>
          <p:cNvPr id="4" name="TextBox 3">
            <a:extLst>
              <a:ext uri="{FF2B5EF4-FFF2-40B4-BE49-F238E27FC236}">
                <a16:creationId xmlns:a16="http://schemas.microsoft.com/office/drawing/2014/main" id="{F04A207C-BE14-4AAC-B79B-751A21E9CEB2}"/>
              </a:ext>
            </a:extLst>
          </p:cNvPr>
          <p:cNvSpPr txBox="1"/>
          <p:nvPr/>
        </p:nvSpPr>
        <p:spPr>
          <a:xfrm>
            <a:off x="9945091" y="2550049"/>
            <a:ext cx="2067612" cy="3693319"/>
          </a:xfrm>
          <a:prstGeom prst="rect">
            <a:avLst/>
          </a:prstGeom>
          <a:noFill/>
        </p:spPr>
        <p:txBody>
          <a:bodyPr wrap="square" rtlCol="0">
            <a:spAutoFit/>
          </a:bodyPr>
          <a:lstStyle/>
          <a:p>
            <a:r>
              <a:rPr lang="en-US" dirty="0"/>
              <a:t>La </a:t>
            </a:r>
            <a:r>
              <a:rPr lang="en-US" dirty="0" err="1"/>
              <a:t>tasa</a:t>
            </a:r>
            <a:r>
              <a:rPr lang="en-US" dirty="0"/>
              <a:t> de </a:t>
            </a:r>
            <a:r>
              <a:rPr lang="en-US" dirty="0" err="1"/>
              <a:t>transferencia</a:t>
            </a:r>
            <a:r>
              <a:rPr lang="en-US" dirty="0"/>
              <a:t> entre 140 Kbps y 160 Kbps </a:t>
            </a:r>
            <a:r>
              <a:rPr lang="en-US" dirty="0" err="1"/>
              <a:t>corresponde</a:t>
            </a:r>
            <a:r>
              <a:rPr lang="en-US" dirty="0"/>
              <a:t> al 91.75%</a:t>
            </a:r>
          </a:p>
          <a:p>
            <a:endParaRPr lang="en-US" dirty="0"/>
          </a:p>
          <a:p>
            <a:r>
              <a:rPr lang="en-US" dirty="0"/>
              <a:t>La </a:t>
            </a:r>
            <a:r>
              <a:rPr lang="en-US" dirty="0" err="1"/>
              <a:t>tasa</a:t>
            </a:r>
            <a:r>
              <a:rPr lang="en-US" dirty="0"/>
              <a:t> de </a:t>
            </a:r>
            <a:r>
              <a:rPr lang="en-US" dirty="0" err="1"/>
              <a:t>transferencia</a:t>
            </a:r>
            <a:r>
              <a:rPr lang="en-US" dirty="0"/>
              <a:t> </a:t>
            </a:r>
            <a:r>
              <a:rPr lang="en-US" dirty="0" err="1"/>
              <a:t>efeciva</a:t>
            </a:r>
            <a:r>
              <a:rPr lang="en-US" dirty="0"/>
              <a:t> </a:t>
            </a:r>
            <a:r>
              <a:rPr lang="en-US" dirty="0" err="1"/>
              <a:t>promedio</a:t>
            </a:r>
            <a:r>
              <a:rPr lang="en-US" dirty="0"/>
              <a:t> es </a:t>
            </a:r>
            <a:r>
              <a:rPr lang="en-US" dirty="0" err="1"/>
              <a:t>igual</a:t>
            </a:r>
            <a:r>
              <a:rPr lang="en-US" dirty="0"/>
              <a:t> a 141.20 </a:t>
            </a:r>
            <a:r>
              <a:rPr lang="en-US" dirty="0" err="1"/>
              <a:t>Kpbs</a:t>
            </a:r>
            <a:r>
              <a:rPr lang="en-US" dirty="0"/>
              <a:t>.</a:t>
            </a:r>
          </a:p>
          <a:p>
            <a:endParaRPr lang="en-US" dirty="0"/>
          </a:p>
          <a:p>
            <a:r>
              <a:rPr lang="en-US" dirty="0" err="1"/>
              <a:t>Ciclos</a:t>
            </a:r>
            <a:r>
              <a:rPr lang="en-US" dirty="0"/>
              <a:t> </a:t>
            </a:r>
            <a:r>
              <a:rPr lang="en-US" dirty="0" err="1"/>
              <a:t>efectivos</a:t>
            </a:r>
            <a:r>
              <a:rPr lang="en-US" dirty="0"/>
              <a:t> </a:t>
            </a:r>
            <a:r>
              <a:rPr lang="en-US" dirty="0" err="1"/>
              <a:t>menores</a:t>
            </a:r>
            <a:r>
              <a:rPr lang="en-US" dirty="0"/>
              <a:t> a 10%.</a:t>
            </a:r>
            <a:endParaRPr lang="es-GT" dirty="0"/>
          </a:p>
        </p:txBody>
      </p:sp>
      <p:sp>
        <p:nvSpPr>
          <p:cNvPr id="7" name="Title 1">
            <a:extLst>
              <a:ext uri="{FF2B5EF4-FFF2-40B4-BE49-F238E27FC236}">
                <a16:creationId xmlns:a16="http://schemas.microsoft.com/office/drawing/2014/main" id="{C0EF356A-B13B-4617-AFC9-01B2D6475A7B}"/>
              </a:ext>
            </a:extLst>
          </p:cNvPr>
          <p:cNvSpPr txBox="1">
            <a:spLocks/>
          </p:cNvSpPr>
          <p:nvPr/>
        </p:nvSpPr>
        <p:spPr>
          <a:xfrm>
            <a:off x="-297191" y="6025660"/>
            <a:ext cx="4818528" cy="1044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err="1">
                <a:solidFill>
                  <a:schemeClr val="bg2">
                    <a:lumMod val="50000"/>
                  </a:schemeClr>
                </a:solidFill>
              </a:rPr>
              <a:t>Medición</a:t>
            </a:r>
            <a:r>
              <a:rPr lang="en-US" sz="4000" dirty="0">
                <a:solidFill>
                  <a:schemeClr val="bg2">
                    <a:lumMod val="50000"/>
                  </a:schemeClr>
                </a:solidFill>
              </a:rPr>
              <a:t> de la red</a:t>
            </a:r>
            <a:endParaRPr lang="es-GT" sz="4000" dirty="0">
              <a:solidFill>
                <a:schemeClr val="bg2">
                  <a:lumMod val="50000"/>
                </a:schemeClr>
              </a:solidFill>
            </a:endParaRPr>
          </a:p>
        </p:txBody>
      </p:sp>
    </p:spTree>
    <p:extLst>
      <p:ext uri="{BB962C8B-B14F-4D97-AF65-F5344CB8AC3E}">
        <p14:creationId xmlns:p14="http://schemas.microsoft.com/office/powerpoint/2010/main" val="389044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6CA56-643E-4204-B848-2CFC5FBDB9A4}"/>
              </a:ext>
            </a:extLst>
          </p:cNvPr>
          <p:cNvSpPr>
            <a:spLocks noGrp="1"/>
          </p:cNvSpPr>
          <p:nvPr>
            <p:ph type="title"/>
          </p:nvPr>
        </p:nvSpPr>
        <p:spPr>
          <a:xfrm>
            <a:off x="838200" y="365126"/>
            <a:ext cx="10426831" cy="813226"/>
          </a:xfrm>
        </p:spPr>
        <p:style>
          <a:lnRef idx="3">
            <a:schemeClr val="lt1"/>
          </a:lnRef>
          <a:fillRef idx="1">
            <a:schemeClr val="accent4"/>
          </a:fillRef>
          <a:effectRef idx="1">
            <a:schemeClr val="accent4"/>
          </a:effectRef>
          <a:fontRef idx="minor">
            <a:schemeClr val="lt1"/>
          </a:fontRef>
        </p:style>
        <p:txBody>
          <a:bodyPr>
            <a:noAutofit/>
          </a:bodyPr>
          <a:lstStyle/>
          <a:p>
            <a:pPr algn="ctr"/>
            <a:r>
              <a:rPr lang="es-GT" sz="5400" dirty="0"/>
              <a:t>2) Alcance y retardo de paquetes</a:t>
            </a:r>
          </a:p>
        </p:txBody>
      </p:sp>
      <p:pic>
        <p:nvPicPr>
          <p:cNvPr id="7" name="Picture 6" descr="Chart, scatter chart&#10;&#10;Description automatically generated">
            <a:extLst>
              <a:ext uri="{FF2B5EF4-FFF2-40B4-BE49-F238E27FC236}">
                <a16:creationId xmlns:a16="http://schemas.microsoft.com/office/drawing/2014/main" id="{E0CE2712-0751-448C-AC73-1BA31CBBA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48" y="3412935"/>
            <a:ext cx="3601188" cy="2700891"/>
          </a:xfrm>
          <a:prstGeom prst="rect">
            <a:avLst/>
          </a:prstGeom>
        </p:spPr>
      </p:pic>
      <p:pic>
        <p:nvPicPr>
          <p:cNvPr id="9" name="Picture 8" descr="Chart, scatter chart&#10;&#10;Description automatically generated">
            <a:extLst>
              <a:ext uri="{FF2B5EF4-FFF2-40B4-BE49-F238E27FC236}">
                <a16:creationId xmlns:a16="http://schemas.microsoft.com/office/drawing/2014/main" id="{A53B791D-62D1-4012-B4D2-71CCE3B7C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50" y="3412935"/>
            <a:ext cx="3601188" cy="2700891"/>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82FE73DE-0A14-43C3-92A8-8ED3EA2C84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279" y="3412934"/>
            <a:ext cx="3601188" cy="2700891"/>
          </a:xfrm>
          <a:prstGeom prst="rect">
            <a:avLst/>
          </a:prstGeom>
        </p:spPr>
      </p:pic>
      <p:graphicFrame>
        <p:nvGraphicFramePr>
          <p:cNvPr id="13" name="Content Placeholder 12">
            <a:extLst>
              <a:ext uri="{FF2B5EF4-FFF2-40B4-BE49-F238E27FC236}">
                <a16:creationId xmlns:a16="http://schemas.microsoft.com/office/drawing/2014/main" id="{BA9F8CC1-5313-427B-9293-4C05778941FB}"/>
              </a:ext>
            </a:extLst>
          </p:cNvPr>
          <p:cNvGraphicFramePr>
            <a:graphicFrameLocks noGrp="1"/>
          </p:cNvGraphicFramePr>
          <p:nvPr>
            <p:ph idx="1"/>
            <p:extLst>
              <p:ext uri="{D42A27DB-BD31-4B8C-83A1-F6EECF244321}">
                <p14:modId xmlns:p14="http://schemas.microsoft.com/office/powerpoint/2010/main" val="3822637572"/>
              </p:ext>
            </p:extLst>
          </p:nvPr>
        </p:nvGraphicFramePr>
        <p:xfrm>
          <a:off x="989814" y="1423447"/>
          <a:ext cx="10152667" cy="2004428"/>
        </p:xfrm>
        <a:graphic>
          <a:graphicData uri="http://schemas.openxmlformats.org/drawingml/2006/table">
            <a:tbl>
              <a:tblPr>
                <a:tableStyleId>{5C22544A-7EE6-4342-B048-85BDC9FD1C3A}</a:tableStyleId>
              </a:tblPr>
              <a:tblGrid>
                <a:gridCol w="2334759">
                  <a:extLst>
                    <a:ext uri="{9D8B030D-6E8A-4147-A177-3AD203B41FA5}">
                      <a16:colId xmlns:a16="http://schemas.microsoft.com/office/drawing/2014/main" val="3032647969"/>
                    </a:ext>
                  </a:extLst>
                </a:gridCol>
                <a:gridCol w="3679016">
                  <a:extLst>
                    <a:ext uri="{9D8B030D-6E8A-4147-A177-3AD203B41FA5}">
                      <a16:colId xmlns:a16="http://schemas.microsoft.com/office/drawing/2014/main" val="3981696491"/>
                    </a:ext>
                  </a:extLst>
                </a:gridCol>
                <a:gridCol w="4138892">
                  <a:extLst>
                    <a:ext uri="{9D8B030D-6E8A-4147-A177-3AD203B41FA5}">
                      <a16:colId xmlns:a16="http://schemas.microsoft.com/office/drawing/2014/main" val="312203723"/>
                    </a:ext>
                  </a:extLst>
                </a:gridCol>
              </a:tblGrid>
              <a:tr h="501107">
                <a:tc>
                  <a:txBody>
                    <a:bodyPr/>
                    <a:lstStyle/>
                    <a:p>
                      <a:pPr algn="ctr" fontAlgn="ctr"/>
                      <a:r>
                        <a:rPr lang="es-GT" sz="1800" u="none" strike="noStrike">
                          <a:effectLst/>
                        </a:rPr>
                        <a:t>Distancia [m]</a:t>
                      </a:r>
                      <a:endParaRPr lang="es-GT"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dirty="0">
                          <a:effectLst/>
                        </a:rPr>
                        <a:t>RTT promedio [ms]</a:t>
                      </a:r>
                      <a:endParaRPr lang="es-GT"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dirty="0">
                          <a:effectLst/>
                        </a:rPr>
                        <a:t>Perdida de paquete [%]</a:t>
                      </a:r>
                      <a:endParaRPr lang="es-GT"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96613063"/>
                  </a:ext>
                </a:extLst>
              </a:tr>
              <a:tr h="501107">
                <a:tc>
                  <a:txBody>
                    <a:bodyPr/>
                    <a:lstStyle/>
                    <a:p>
                      <a:pPr algn="ctr" fontAlgn="ctr"/>
                      <a:r>
                        <a:rPr lang="es-GT" sz="1800" u="none" strike="noStrike">
                          <a:effectLst/>
                        </a:rPr>
                        <a:t>2</a:t>
                      </a:r>
                      <a:endParaRPr lang="es-GT"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a:effectLst/>
                        </a:rPr>
                        <a:t>6.8067</a:t>
                      </a:r>
                      <a:endParaRPr lang="es-GT"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dirty="0">
                          <a:effectLst/>
                        </a:rPr>
                        <a:t>2.85%</a:t>
                      </a:r>
                      <a:endParaRPr lang="es-GT"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0843343"/>
                  </a:ext>
                </a:extLst>
              </a:tr>
              <a:tr h="501107">
                <a:tc>
                  <a:txBody>
                    <a:bodyPr/>
                    <a:lstStyle/>
                    <a:p>
                      <a:pPr algn="ctr" fontAlgn="ctr"/>
                      <a:r>
                        <a:rPr lang="es-GT" sz="1800" u="none" strike="noStrike">
                          <a:effectLst/>
                        </a:rPr>
                        <a:t>6</a:t>
                      </a:r>
                      <a:endParaRPr lang="es-GT"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a:effectLst/>
                        </a:rPr>
                        <a:t>7.5057</a:t>
                      </a:r>
                      <a:endParaRPr lang="es-GT"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dirty="0">
                          <a:effectLst/>
                        </a:rPr>
                        <a:t>5.05%</a:t>
                      </a:r>
                      <a:endParaRPr lang="es-GT"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7119534"/>
                  </a:ext>
                </a:extLst>
              </a:tr>
              <a:tr h="501107">
                <a:tc>
                  <a:txBody>
                    <a:bodyPr/>
                    <a:lstStyle/>
                    <a:p>
                      <a:pPr algn="ctr" fontAlgn="ctr"/>
                      <a:r>
                        <a:rPr lang="es-GT" sz="1800" u="none" strike="noStrike">
                          <a:effectLst/>
                        </a:rPr>
                        <a:t>10</a:t>
                      </a:r>
                      <a:endParaRPr lang="es-GT"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dirty="0">
                          <a:effectLst/>
                        </a:rPr>
                        <a:t>9.7466</a:t>
                      </a:r>
                      <a:endParaRPr lang="es-GT"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GT" sz="1800" u="none" strike="noStrike" dirty="0">
                          <a:effectLst/>
                        </a:rPr>
                        <a:t>13.50%</a:t>
                      </a:r>
                      <a:endParaRPr lang="es-GT"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20148861"/>
                  </a:ext>
                </a:extLst>
              </a:tr>
            </a:tbl>
          </a:graphicData>
        </a:graphic>
      </p:graphicFrame>
      <p:sp>
        <p:nvSpPr>
          <p:cNvPr id="8" name="Title 1">
            <a:extLst>
              <a:ext uri="{FF2B5EF4-FFF2-40B4-BE49-F238E27FC236}">
                <a16:creationId xmlns:a16="http://schemas.microsoft.com/office/drawing/2014/main" id="{9AF9CAA7-5133-40E0-8ABA-77181416EFA6}"/>
              </a:ext>
            </a:extLst>
          </p:cNvPr>
          <p:cNvSpPr txBox="1">
            <a:spLocks/>
          </p:cNvSpPr>
          <p:nvPr/>
        </p:nvSpPr>
        <p:spPr>
          <a:xfrm>
            <a:off x="-191481" y="5970783"/>
            <a:ext cx="4818528" cy="1044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err="1">
                <a:solidFill>
                  <a:schemeClr val="bg2">
                    <a:lumMod val="50000"/>
                  </a:schemeClr>
                </a:solidFill>
              </a:rPr>
              <a:t>Medición</a:t>
            </a:r>
            <a:r>
              <a:rPr lang="en-US" sz="4000" dirty="0">
                <a:solidFill>
                  <a:schemeClr val="bg2">
                    <a:lumMod val="50000"/>
                  </a:schemeClr>
                </a:solidFill>
              </a:rPr>
              <a:t> de la red</a:t>
            </a:r>
            <a:endParaRPr lang="es-GT" sz="4000" dirty="0">
              <a:solidFill>
                <a:schemeClr val="bg2">
                  <a:lumMod val="50000"/>
                </a:schemeClr>
              </a:solidFill>
            </a:endParaRPr>
          </a:p>
        </p:txBody>
      </p:sp>
    </p:spTree>
    <p:extLst>
      <p:ext uri="{BB962C8B-B14F-4D97-AF65-F5344CB8AC3E}">
        <p14:creationId xmlns:p14="http://schemas.microsoft.com/office/powerpoint/2010/main" val="4246477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137D-5A6C-4525-BD15-0D18E3E21A6D}"/>
              </a:ext>
            </a:extLst>
          </p:cNvPr>
          <p:cNvSpPr>
            <a:spLocks noGrp="1"/>
          </p:cNvSpPr>
          <p:nvPr>
            <p:ph type="title"/>
          </p:nvPr>
        </p:nvSpPr>
        <p:spPr>
          <a:xfrm>
            <a:off x="772999" y="419815"/>
            <a:ext cx="7277492" cy="860030"/>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b">
            <a:noAutofit/>
          </a:bodyPr>
          <a:lstStyle/>
          <a:p>
            <a:pPr algn="ctr"/>
            <a:r>
              <a:rPr lang="es-GT" sz="5400" dirty="0"/>
              <a:t>3) Consumo energético</a:t>
            </a:r>
          </a:p>
        </p:txBody>
      </p:sp>
      <p:pic>
        <p:nvPicPr>
          <p:cNvPr id="5" name="Content Placeholder 4" descr="A picture containing timeline&#10;&#10;Description automatically generated">
            <a:extLst>
              <a:ext uri="{FF2B5EF4-FFF2-40B4-BE49-F238E27FC236}">
                <a16:creationId xmlns:a16="http://schemas.microsoft.com/office/drawing/2014/main" id="{D68E2DD5-25DE-4182-85AC-05132C4817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0578" y="2365384"/>
            <a:ext cx="4520795" cy="4238245"/>
          </a:xfrm>
        </p:spPr>
      </p:pic>
      <p:pic>
        <p:nvPicPr>
          <p:cNvPr id="7" name="Picture 6" descr="Chart, line chart&#10;&#10;Description automatically generated">
            <a:extLst>
              <a:ext uri="{FF2B5EF4-FFF2-40B4-BE49-F238E27FC236}">
                <a16:creationId xmlns:a16="http://schemas.microsoft.com/office/drawing/2014/main" id="{E3EE58D7-BE9D-488E-B220-D6E9571FC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995" y="2365384"/>
            <a:ext cx="4456834" cy="4178282"/>
          </a:xfrm>
          <a:prstGeom prst="rect">
            <a:avLst/>
          </a:prstGeom>
        </p:spPr>
      </p:pic>
      <p:sp>
        <p:nvSpPr>
          <p:cNvPr id="8" name="TextBox 7">
            <a:extLst>
              <a:ext uri="{FF2B5EF4-FFF2-40B4-BE49-F238E27FC236}">
                <a16:creationId xmlns:a16="http://schemas.microsoft.com/office/drawing/2014/main" id="{00AFC43F-FA3F-426D-A0A3-F3383B8DE309}"/>
              </a:ext>
            </a:extLst>
          </p:cNvPr>
          <p:cNvSpPr txBox="1"/>
          <p:nvPr/>
        </p:nvSpPr>
        <p:spPr>
          <a:xfrm>
            <a:off x="2134935" y="2072996"/>
            <a:ext cx="1897443" cy="584775"/>
          </a:xfrm>
          <a:prstGeom prst="rect">
            <a:avLst/>
          </a:prstGeom>
          <a:noFill/>
        </p:spPr>
        <p:txBody>
          <a:bodyPr wrap="none" rtlCol="0">
            <a:spAutoFit/>
          </a:bodyPr>
          <a:lstStyle/>
          <a:p>
            <a:r>
              <a:rPr lang="en-US" sz="3200" dirty="0" err="1"/>
              <a:t>Recepción</a:t>
            </a:r>
            <a:endParaRPr lang="es-GT" sz="3200" dirty="0"/>
          </a:p>
        </p:txBody>
      </p:sp>
      <p:sp>
        <p:nvSpPr>
          <p:cNvPr id="13" name="TextBox 12">
            <a:extLst>
              <a:ext uri="{FF2B5EF4-FFF2-40B4-BE49-F238E27FC236}">
                <a16:creationId xmlns:a16="http://schemas.microsoft.com/office/drawing/2014/main" id="{D4F44E30-C2BE-42FD-869D-A1ED0F470302}"/>
              </a:ext>
            </a:extLst>
          </p:cNvPr>
          <p:cNvSpPr txBox="1"/>
          <p:nvPr/>
        </p:nvSpPr>
        <p:spPr>
          <a:xfrm>
            <a:off x="7741670" y="2079338"/>
            <a:ext cx="2178610" cy="584775"/>
          </a:xfrm>
          <a:prstGeom prst="rect">
            <a:avLst/>
          </a:prstGeom>
          <a:noFill/>
        </p:spPr>
        <p:txBody>
          <a:bodyPr wrap="none" rtlCol="0">
            <a:spAutoFit/>
          </a:bodyPr>
          <a:lstStyle/>
          <a:p>
            <a:r>
              <a:rPr lang="en-US" sz="3200" dirty="0" err="1"/>
              <a:t>Transmisión</a:t>
            </a:r>
            <a:endParaRPr lang="es-GT" sz="3200" dirty="0"/>
          </a:p>
        </p:txBody>
      </p:sp>
      <p:sp>
        <p:nvSpPr>
          <p:cNvPr id="15" name="Oval 14">
            <a:extLst>
              <a:ext uri="{FF2B5EF4-FFF2-40B4-BE49-F238E27FC236}">
                <a16:creationId xmlns:a16="http://schemas.microsoft.com/office/drawing/2014/main" id="{C6EC3906-FF78-45A1-88E8-A3A2710C0CF6}"/>
              </a:ext>
            </a:extLst>
          </p:cNvPr>
          <p:cNvSpPr/>
          <p:nvPr/>
        </p:nvSpPr>
        <p:spPr>
          <a:xfrm>
            <a:off x="8659837" y="-624270"/>
            <a:ext cx="2520886" cy="2262967"/>
          </a:xfrm>
          <a:prstGeom prst="ellipse">
            <a:avLst/>
          </a:prstGeom>
          <a:solidFill>
            <a:schemeClr val="bg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s-GT"/>
              <a:t>Se cumple el objetivo 4 con las 3 mediciones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548F7D-84DD-4141-8CA0-CE8DD4E25A40}"/>
                  </a:ext>
                </a:extLst>
              </p:cNvPr>
              <p:cNvSpPr txBox="1"/>
              <p:nvPr/>
            </p:nvSpPr>
            <p:spPr>
              <a:xfrm>
                <a:off x="2271720" y="1491979"/>
                <a:ext cx="7747401" cy="6612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𝑅𝑒𝑐𝑒𝑝𝑐𝑖</m:t>
                      </m:r>
                      <m:r>
                        <a:rPr lang="en-US" sz="1800" b="0" i="1" smtClean="0">
                          <a:latin typeface="Cambria Math" panose="02040503050406030204" pitchFamily="18" charset="0"/>
                        </a:rPr>
                        <m:t>ó</m:t>
                      </m:r>
                      <m:r>
                        <a:rPr lang="en-US" sz="1800" b="0" i="1" smtClean="0">
                          <a:latin typeface="Cambria Math" panose="02040503050406030204" pitchFamily="18" charset="0"/>
                        </a:rPr>
                        <m:t>𝑛</m:t>
                      </m:r>
                      <m:r>
                        <a:rPr lang="en-US" sz="1800" b="0" i="1" smtClean="0">
                          <a:latin typeface="Cambria Math" panose="02040503050406030204" pitchFamily="18" charset="0"/>
                        </a:rPr>
                        <m:t>=4.84</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𝑚𝐴𝑚𝑠</m:t>
                          </m:r>
                        </m:num>
                        <m:den>
                          <m:r>
                            <a:rPr lang="en-US" sz="1800" b="0" i="1" smtClean="0">
                              <a:latin typeface="Cambria Math" panose="02040503050406030204" pitchFamily="18" charset="0"/>
                            </a:rPr>
                            <m:t>𝑚𝑒𝑛𝑠𝑎𝑗𝑒</m:t>
                          </m:r>
                        </m:den>
                      </m:f>
                      <m:r>
                        <a:rPr lang="en-US" sz="1800" b="0" i="1" smtClean="0">
                          <a:latin typeface="Cambria Math" panose="02040503050406030204" pitchFamily="18" charset="0"/>
                        </a:rPr>
                        <m:t>                          </m:t>
                      </m:r>
                      <m:r>
                        <a:rPr lang="en-US" sz="1800" b="0" i="1" smtClean="0">
                          <a:latin typeface="Cambria Math" panose="02040503050406030204" pitchFamily="18" charset="0"/>
                        </a:rPr>
                        <m:t>𝑇𝑟𝑎𝑛𝑠𝑚𝑖𝑠𝑖</m:t>
                      </m:r>
                      <m:r>
                        <a:rPr lang="en-US" sz="1800" b="0" i="1" smtClean="0">
                          <a:latin typeface="Cambria Math" panose="02040503050406030204" pitchFamily="18" charset="0"/>
                        </a:rPr>
                        <m:t>ó</m:t>
                      </m:r>
                      <m:r>
                        <a:rPr lang="en-US" sz="1800" b="0" i="1" smtClean="0">
                          <a:latin typeface="Cambria Math" panose="02040503050406030204" pitchFamily="18" charset="0"/>
                        </a:rPr>
                        <m:t>𝑛</m:t>
                      </m:r>
                      <m:r>
                        <a:rPr lang="en-US" sz="1800" b="0" i="1" smtClean="0">
                          <a:latin typeface="Cambria Math" panose="02040503050406030204" pitchFamily="18" charset="0"/>
                        </a:rPr>
                        <m:t>=6.75</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𝑚𝐴𝑚𝑠</m:t>
                          </m:r>
                        </m:num>
                        <m:den>
                          <m:r>
                            <a:rPr lang="en-US" sz="1800" b="0" i="1" smtClean="0">
                              <a:latin typeface="Cambria Math" panose="02040503050406030204" pitchFamily="18" charset="0"/>
                            </a:rPr>
                            <m:t>𝑚𝑒𝑛𝑠𝑎𝑗𝑒</m:t>
                          </m:r>
                        </m:den>
                      </m:f>
                      <m:r>
                        <a:rPr lang="en-US" sz="1800" b="0" i="1" smtClean="0">
                          <a:latin typeface="Cambria Math" panose="02040503050406030204" pitchFamily="18" charset="0"/>
                        </a:rPr>
                        <m:t> </m:t>
                      </m:r>
                    </m:oMath>
                  </m:oMathPara>
                </a14:m>
                <a:endParaRPr lang="es-GT" sz="1800" dirty="0"/>
              </a:p>
            </p:txBody>
          </p:sp>
        </mc:Choice>
        <mc:Fallback xmlns="">
          <p:sp>
            <p:nvSpPr>
              <p:cNvPr id="18" name="TextBox 17">
                <a:extLst>
                  <a:ext uri="{FF2B5EF4-FFF2-40B4-BE49-F238E27FC236}">
                    <a16:creationId xmlns:a16="http://schemas.microsoft.com/office/drawing/2014/main" id="{81548F7D-84DD-4141-8CA0-CE8DD4E25A40}"/>
                  </a:ext>
                </a:extLst>
              </p:cNvPr>
              <p:cNvSpPr txBox="1">
                <a:spLocks noRot="1" noChangeAspect="1" noMove="1" noResize="1" noEditPoints="1" noAdjustHandles="1" noChangeArrowheads="1" noChangeShapeType="1" noTextEdit="1"/>
              </p:cNvSpPr>
              <p:nvPr/>
            </p:nvSpPr>
            <p:spPr>
              <a:xfrm>
                <a:off x="2271720" y="1491979"/>
                <a:ext cx="7747401" cy="661271"/>
              </a:xfrm>
              <a:prstGeom prst="rect">
                <a:avLst/>
              </a:prstGeom>
              <a:blipFill>
                <a:blip r:embed="rId6"/>
                <a:stretch>
                  <a:fillRect/>
                </a:stretch>
              </a:blipFill>
            </p:spPr>
            <p:txBody>
              <a:bodyPr/>
              <a:lstStyle/>
              <a:p>
                <a:r>
                  <a:rPr lang="es-GT">
                    <a:noFill/>
                  </a:rPr>
                  <a:t> </a:t>
                </a:r>
              </a:p>
            </p:txBody>
          </p:sp>
        </mc:Fallback>
      </mc:AlternateContent>
      <p:sp>
        <p:nvSpPr>
          <p:cNvPr id="10" name="Title 1">
            <a:extLst>
              <a:ext uri="{FF2B5EF4-FFF2-40B4-BE49-F238E27FC236}">
                <a16:creationId xmlns:a16="http://schemas.microsoft.com/office/drawing/2014/main" id="{374C0A5E-7317-4242-B889-BA4AEAB46B13}"/>
              </a:ext>
            </a:extLst>
          </p:cNvPr>
          <p:cNvSpPr txBox="1">
            <a:spLocks/>
          </p:cNvSpPr>
          <p:nvPr/>
        </p:nvSpPr>
        <p:spPr>
          <a:xfrm>
            <a:off x="-274329" y="6021575"/>
            <a:ext cx="4818528" cy="1044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err="1">
                <a:solidFill>
                  <a:schemeClr val="bg2">
                    <a:lumMod val="50000"/>
                  </a:schemeClr>
                </a:solidFill>
              </a:rPr>
              <a:t>Medición</a:t>
            </a:r>
            <a:r>
              <a:rPr lang="en-US" sz="4000" dirty="0">
                <a:solidFill>
                  <a:schemeClr val="bg2">
                    <a:lumMod val="50000"/>
                  </a:schemeClr>
                </a:solidFill>
              </a:rPr>
              <a:t> de la red</a:t>
            </a:r>
            <a:endParaRPr lang="es-GT" sz="4000" dirty="0">
              <a:solidFill>
                <a:schemeClr val="bg2">
                  <a:lumMod val="50000"/>
                </a:schemeClr>
              </a:solidFill>
            </a:endParaRPr>
          </a:p>
        </p:txBody>
      </p:sp>
    </p:spTree>
    <p:extLst>
      <p:ext uri="{BB962C8B-B14F-4D97-AF65-F5344CB8AC3E}">
        <p14:creationId xmlns:p14="http://schemas.microsoft.com/office/powerpoint/2010/main" val="2484607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C03AED-76F6-4235-BE05-7A202AD939EA}"/>
                  </a:ext>
                </a:extLst>
              </p:cNvPr>
              <p:cNvSpPr>
                <a:spLocks noGrp="1"/>
              </p:cNvSpPr>
              <p:nvPr>
                <p:ph idx="1"/>
              </p:nvPr>
            </p:nvSpPr>
            <p:spPr>
              <a:xfrm>
                <a:off x="838200" y="590550"/>
                <a:ext cx="10515600" cy="558641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𝑇𝑟𝑎𝑛𝑠𝑚𝑖𝑠𝑖</m:t>
                      </m:r>
                      <m:r>
                        <a:rPr lang="en-US" sz="2400" b="0" i="1" smtClean="0">
                          <a:latin typeface="Cambria Math" panose="02040503050406030204" pitchFamily="18" charset="0"/>
                        </a:rPr>
                        <m:t>ó</m:t>
                      </m:r>
                      <m:r>
                        <a:rPr lang="en-US" sz="2400" b="0" i="1" smtClean="0">
                          <a:latin typeface="Cambria Math" panose="02040503050406030204" pitchFamily="18" charset="0"/>
                        </a:rPr>
                        <m:t>𝑛</m:t>
                      </m:r>
                      <m:r>
                        <a:rPr lang="en-US" sz="2400" b="0" i="1" smtClean="0">
                          <a:latin typeface="Cambria Math" panose="02040503050406030204" pitchFamily="18" charset="0"/>
                        </a:rPr>
                        <m:t>=6.75</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𝑚𝐴𝑚𝑠</m:t>
                          </m:r>
                        </m:num>
                        <m:den>
                          <m:r>
                            <a:rPr lang="en-US" sz="2400" b="0" i="1" smtClean="0">
                              <a:latin typeface="Cambria Math" panose="02040503050406030204" pitchFamily="18" charset="0"/>
                            </a:rPr>
                            <m:t>𝑚𝑒𝑛𝑠𝑎𝑗𝑒</m:t>
                          </m:r>
                        </m:den>
                      </m:f>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 </m:t>
                      </m:r>
                      <m:r>
                        <a:rPr lang="en-US" sz="2400" b="0" i="1" smtClean="0">
                          <a:latin typeface="Cambria Math" panose="02040503050406030204" pitchFamily="18" charset="0"/>
                        </a:rPr>
                        <m:t>𝑅𝑒𝑐𝑒𝑝𝑐𝑖</m:t>
                      </m:r>
                      <m:r>
                        <a:rPr lang="en-US" sz="2400" b="0" i="1" smtClean="0">
                          <a:latin typeface="Cambria Math" panose="02040503050406030204" pitchFamily="18" charset="0"/>
                        </a:rPr>
                        <m:t>ó</m:t>
                      </m:r>
                      <m:r>
                        <a:rPr lang="en-US" sz="2400" b="0" i="1" smtClean="0">
                          <a:latin typeface="Cambria Math" panose="02040503050406030204" pitchFamily="18" charset="0"/>
                        </a:rPr>
                        <m:t>𝑛</m:t>
                      </m:r>
                      <m:r>
                        <a:rPr lang="en-US" sz="2400" b="0" i="1" smtClean="0">
                          <a:latin typeface="Cambria Math" panose="02040503050406030204" pitchFamily="18" charset="0"/>
                        </a:rPr>
                        <m:t>=4.84</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𝑚𝐴𝑚𝑠</m:t>
                          </m:r>
                        </m:num>
                        <m:den>
                          <m:r>
                            <a:rPr lang="en-US" sz="2400" b="0" i="1" smtClean="0">
                              <a:latin typeface="Cambria Math" panose="02040503050406030204" pitchFamily="18" charset="0"/>
                            </a:rPr>
                            <m:t>𝑚𝑒𝑛𝑠𝑎𝑗𝑒</m:t>
                          </m:r>
                        </m:den>
                      </m:f>
                      <m:r>
                        <a:rPr lang="en-US" sz="2400" b="0" i="1" smtClean="0">
                          <a:latin typeface="Cambria Math" panose="02040503050406030204" pitchFamily="18" charset="0"/>
                        </a:rPr>
                        <m:t> </m:t>
                      </m:r>
                    </m:oMath>
                  </m:oMathPara>
                </a14:m>
                <a:endParaRPr lang="es-GT" sz="2400" dirty="0"/>
              </a:p>
              <a:p>
                <a:pPr marL="0" indent="0">
                  <a:buNone/>
                </a:pPr>
                <a:r>
                  <a:rPr lang="es-GT" sz="2400" u="sng" dirty="0"/>
                  <a:t>En un segundo</a:t>
                </a:r>
                <a:endParaRPr lang="es-GT" sz="2000" u="sng"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𝑇𝑟𝑎𝑛𝑠𝑚𝑖𝑠𝑖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=9 </m:t>
                      </m:r>
                      <m:r>
                        <a:rPr lang="en-US" sz="2000" b="0" i="1" smtClean="0">
                          <a:latin typeface="Cambria Math" panose="02040503050406030204" pitchFamily="18" charset="0"/>
                        </a:rPr>
                        <m:t>𝑠𝑖𝑛𝑐𝑟𝑜𝑛𝑖𝑧𝑎𝑐𝑖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+1 </m:t>
                      </m:r>
                      <m:r>
                        <a:rPr lang="en-US" sz="2000" b="0" i="1" smtClean="0">
                          <a:latin typeface="Cambria Math" panose="02040503050406030204" pitchFamily="18" charset="0"/>
                        </a:rPr>
                        <m:t>𝑐𝑜𝑛𝑒𝑐𝑡𝑎𝑑𝑜𝑠</m:t>
                      </m:r>
                      <m:r>
                        <a:rPr lang="en-US" sz="2000" b="0" i="1" smtClean="0">
                          <a:latin typeface="Cambria Math" panose="02040503050406030204" pitchFamily="18" charset="0"/>
                        </a:rPr>
                        <m:t>=10 </m:t>
                      </m:r>
                      <m:r>
                        <a:rPr lang="en-US" sz="2000" b="0" i="1" smtClean="0">
                          <a:latin typeface="Cambria Math" panose="02040503050406030204" pitchFamily="18" charset="0"/>
                        </a:rPr>
                        <m:t>𝑚𝑒𝑛𝑠𝑎𝑗𝑒𝑠</m:t>
                      </m:r>
                    </m:oMath>
                  </m:oMathPara>
                </a14:m>
                <a:endParaRPr lang="es-GT" sz="2000" dirty="0"/>
              </a:p>
              <a:p>
                <a:pPr marL="0" indent="0">
                  <a:buNone/>
                </a:pPr>
                <a:endParaRPr lang="es-GT"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𝑅𝑒𝑐𝑒𝑝𝑐𝑖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=9 </m:t>
                      </m:r>
                      <m:r>
                        <a:rPr lang="en-US" sz="2000" b="0" i="1" smtClean="0">
                          <a:latin typeface="Cambria Math" panose="02040503050406030204" pitchFamily="18" charset="0"/>
                        </a:rPr>
                        <m:t>𝑠𝑖𝑛𝑐𝑟𝑜𝑛𝑖𝑧𝑎𝑐𝑖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+1 </m:t>
                      </m:r>
                      <m:r>
                        <a:rPr lang="en-US" sz="2000" b="0" i="1" smtClean="0">
                          <a:latin typeface="Cambria Math" panose="02040503050406030204" pitchFamily="18" charset="0"/>
                        </a:rPr>
                        <m:t>𝑐𝑜𝑛𝑒𝑐𝑡𝑎𝑑𝑜</m:t>
                      </m:r>
                      <m:r>
                        <a:rPr lang="en-US" sz="2000" b="0" i="1" smtClean="0">
                          <a:latin typeface="Cambria Math" panose="02040503050406030204" pitchFamily="18" charset="0"/>
                        </a:rPr>
                        <m:t>+1 </m:t>
                      </m:r>
                      <m:r>
                        <a:rPr lang="en-US" sz="2000" b="0" i="1" smtClean="0">
                          <a:latin typeface="Cambria Math" panose="02040503050406030204" pitchFamily="18" charset="0"/>
                        </a:rPr>
                        <m:t>𝑙𝑎𝑡𝑖𝑑𝑜</m:t>
                      </m:r>
                      <m:r>
                        <a:rPr lang="en-US" sz="2000" b="0" i="1" smtClean="0">
                          <a:latin typeface="Cambria Math" panose="02040503050406030204" pitchFamily="18" charset="0"/>
                        </a:rPr>
                        <m:t>+1 </m:t>
                      </m:r>
                      <m:r>
                        <a:rPr lang="en-US" sz="2000" b="0" i="1" smtClean="0">
                          <a:latin typeface="Cambria Math" panose="02040503050406030204" pitchFamily="18" charset="0"/>
                        </a:rPr>
                        <m:t>𝑎𝑐𝑡𝑢𝑎𝑙𝑖𝑧𝑎𝑐𝑖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=12 </m:t>
                      </m:r>
                      <m:r>
                        <a:rPr lang="en-US" sz="2000" b="0" i="1" smtClean="0">
                          <a:latin typeface="Cambria Math" panose="02040503050406030204" pitchFamily="18" charset="0"/>
                        </a:rPr>
                        <m:t>𝑚𝑒𝑛𝑠𝑎𝑗𝑒𝑠</m:t>
                      </m:r>
                    </m:oMath>
                  </m:oMathPara>
                </a14:m>
                <a:endParaRPr lang="es-GT" sz="2000" dirty="0"/>
              </a:p>
              <a:p>
                <a:pPr marL="0" indent="0">
                  <a:buNone/>
                </a:pPr>
                <a:r>
                  <a:rPr lang="es-GT" sz="2400" u="sng" dirty="0"/>
                  <a:t>En una hora</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𝑇𝑟𝑎𝑛𝑠𝑚𝑖𝑠𝑖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=10∗3600=36000 </m:t>
                      </m:r>
                      <m:r>
                        <a:rPr lang="en-US" sz="2000" b="0" i="1" smtClean="0">
                          <a:latin typeface="Cambria Math" panose="02040503050406030204" pitchFamily="18" charset="0"/>
                        </a:rPr>
                        <m:t>𝑚𝑒𝑛𝑠𝑎𝑗𝑒𝑠</m:t>
                      </m:r>
                    </m:oMath>
                  </m:oMathPara>
                </a14:m>
                <a:endParaRPr lang="es-GT" sz="2400" dirty="0"/>
              </a:p>
              <a:p>
                <a:pPr marL="0" indent="0">
                  <a:buNone/>
                </a:pPr>
                <a:endParaRPr lang="es-GT" sz="24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𝑅𝑒𝑐𝑒𝑝𝑐𝑖</m:t>
                      </m:r>
                      <m:r>
                        <a:rPr lang="en-US" sz="2000" b="0" i="1" smtClean="0">
                          <a:latin typeface="Cambria Math" panose="02040503050406030204" pitchFamily="18" charset="0"/>
                        </a:rPr>
                        <m:t>ó</m:t>
                      </m:r>
                      <m:r>
                        <a:rPr lang="en-US" sz="2000" b="0" i="1" smtClean="0">
                          <a:latin typeface="Cambria Math" panose="02040503050406030204" pitchFamily="18" charset="0"/>
                        </a:rPr>
                        <m:t>𝑛</m:t>
                      </m:r>
                      <m:r>
                        <a:rPr lang="en-US" sz="2000" b="0" i="1" smtClean="0">
                          <a:latin typeface="Cambria Math" panose="02040503050406030204" pitchFamily="18" charset="0"/>
                        </a:rPr>
                        <m:t>=12∗3600=43200 </m:t>
                      </m:r>
                      <m:r>
                        <a:rPr lang="en-US" sz="2000" b="0" i="1" smtClean="0">
                          <a:latin typeface="Cambria Math" panose="02040503050406030204" pitchFamily="18" charset="0"/>
                        </a:rPr>
                        <m:t>𝑚𝑒𝑛𝑠𝑎𝑗𝑒𝑠</m:t>
                      </m:r>
                    </m:oMath>
                  </m:oMathPara>
                </a14:m>
                <a:endParaRPr lang="es-GT" sz="2400" dirty="0"/>
              </a:p>
              <a:p>
                <a:pPr marL="0" indent="0">
                  <a:buNone/>
                </a:pPr>
                <a:r>
                  <a:rPr lang="es-GT" sz="2400" u="sng" dirty="0"/>
                  <a:t>Consumo</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=6.75 </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3600000</m:t>
                              </m:r>
                            </m:den>
                          </m:f>
                        </m:e>
                      </m:d>
                      <m:d>
                        <m:dPr>
                          <m:ctrlPr>
                            <a:rPr lang="en-US" sz="2400" b="0" i="1" smtClean="0">
                              <a:latin typeface="Cambria Math" panose="02040503050406030204" pitchFamily="18" charset="0"/>
                            </a:rPr>
                          </m:ctrlPr>
                        </m:dPr>
                        <m:e>
                          <m:r>
                            <a:rPr lang="en-US" sz="2400" b="0" i="0" smtClean="0">
                              <a:latin typeface="Cambria Math" panose="02040503050406030204" pitchFamily="18" charset="0"/>
                            </a:rPr>
                            <m:t>36000</m:t>
                          </m:r>
                        </m:e>
                      </m:d>
                      <m:r>
                        <a:rPr lang="en-US" sz="2400" b="0" i="0" smtClean="0">
                          <a:latin typeface="Cambria Math" panose="02040503050406030204" pitchFamily="18" charset="0"/>
                        </a:rPr>
                        <m:t>+4.84</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3600000</m:t>
                              </m:r>
                            </m:den>
                          </m:f>
                        </m:e>
                      </m:d>
                      <m:d>
                        <m:dPr>
                          <m:ctrlPr>
                            <a:rPr lang="en-US" sz="2400" b="0" i="1" smtClean="0">
                              <a:latin typeface="Cambria Math" panose="02040503050406030204" pitchFamily="18" charset="0"/>
                            </a:rPr>
                          </m:ctrlPr>
                        </m:dPr>
                        <m:e>
                          <m:r>
                            <a:rPr lang="en-US" sz="2400" b="0" i="0" smtClean="0">
                              <a:latin typeface="Cambria Math" panose="02040503050406030204" pitchFamily="18" charset="0"/>
                            </a:rPr>
                            <m:t>43200</m:t>
                          </m:r>
                        </m:e>
                      </m:d>
                      <m:r>
                        <a:rPr lang="en-US" sz="2400" b="0" i="0" smtClean="0">
                          <a:latin typeface="Cambria Math" panose="02040503050406030204" pitchFamily="18" charset="0"/>
                        </a:rPr>
                        <m:t>=0.12558 </m:t>
                      </m:r>
                      <m:r>
                        <m:rPr>
                          <m:sty m:val="p"/>
                        </m:rPr>
                        <a:rPr lang="en-US" sz="2400" b="0" i="0" smtClean="0">
                          <a:latin typeface="Cambria Math" panose="02040503050406030204" pitchFamily="18" charset="0"/>
                        </a:rPr>
                        <m:t>mAh</m:t>
                      </m:r>
                    </m:oMath>
                  </m:oMathPara>
                </a14:m>
                <a:endParaRPr lang="es-GT" sz="2400" dirty="0"/>
              </a:p>
            </p:txBody>
          </p:sp>
        </mc:Choice>
        <mc:Fallback xmlns="">
          <p:sp>
            <p:nvSpPr>
              <p:cNvPr id="3" name="Content Placeholder 2">
                <a:extLst>
                  <a:ext uri="{FF2B5EF4-FFF2-40B4-BE49-F238E27FC236}">
                    <a16:creationId xmlns:a16="http://schemas.microsoft.com/office/drawing/2014/main" id="{0EC03AED-76F6-4235-BE05-7A202AD939EA}"/>
                  </a:ext>
                </a:extLst>
              </p:cNvPr>
              <p:cNvSpPr>
                <a:spLocks noGrp="1" noRot="1" noChangeAspect="1" noMove="1" noResize="1" noEditPoints="1" noAdjustHandles="1" noChangeArrowheads="1" noChangeShapeType="1" noTextEdit="1"/>
              </p:cNvSpPr>
              <p:nvPr>
                <p:ph idx="1"/>
              </p:nvPr>
            </p:nvSpPr>
            <p:spPr>
              <a:xfrm>
                <a:off x="838200" y="590550"/>
                <a:ext cx="10515600" cy="5586413"/>
              </a:xfrm>
              <a:blipFill>
                <a:blip r:embed="rId3"/>
                <a:stretch>
                  <a:fillRect l="-928"/>
                </a:stretch>
              </a:blipFill>
            </p:spPr>
            <p:txBody>
              <a:bodyPr/>
              <a:lstStyle/>
              <a:p>
                <a:r>
                  <a:rPr lang="es-GT">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22A79F5-294C-422F-9A5D-873787DD6566}"/>
                  </a:ext>
                </a:extLst>
              </p:cNvPr>
              <p:cNvSpPr txBox="1"/>
              <p:nvPr/>
            </p:nvSpPr>
            <p:spPr>
              <a:xfrm>
                <a:off x="157561" y="376498"/>
                <a:ext cx="1876425" cy="6090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𝑅</m:t>
                          </m:r>
                        </m:den>
                      </m:f>
                    </m:oMath>
                  </m:oMathPara>
                </a14:m>
                <a:endParaRPr lang="es-GT" dirty="0"/>
              </a:p>
            </p:txBody>
          </p:sp>
        </mc:Choice>
        <mc:Fallback>
          <p:sp>
            <p:nvSpPr>
              <p:cNvPr id="4" name="TextBox 3">
                <a:extLst>
                  <a:ext uri="{FF2B5EF4-FFF2-40B4-BE49-F238E27FC236}">
                    <a16:creationId xmlns:a16="http://schemas.microsoft.com/office/drawing/2014/main" id="{122A79F5-294C-422F-9A5D-873787DD6566}"/>
                  </a:ext>
                </a:extLst>
              </p:cNvPr>
              <p:cNvSpPr txBox="1">
                <a:spLocks noRot="1" noChangeAspect="1" noMove="1" noResize="1" noEditPoints="1" noAdjustHandles="1" noChangeArrowheads="1" noChangeShapeType="1" noTextEdit="1"/>
              </p:cNvSpPr>
              <p:nvPr/>
            </p:nvSpPr>
            <p:spPr>
              <a:xfrm>
                <a:off x="157561" y="376498"/>
                <a:ext cx="1876425" cy="609077"/>
              </a:xfrm>
              <a:prstGeom prst="rect">
                <a:avLst/>
              </a:prstGeom>
              <a:blipFill>
                <a:blip r:embed="rId4"/>
                <a:stretch>
                  <a:fillRect/>
                </a:stretch>
              </a:blipFill>
            </p:spPr>
            <p:txBody>
              <a:bodyPr/>
              <a:lstStyle/>
              <a:p>
                <a:r>
                  <a:rPr lang="es-GT">
                    <a:noFill/>
                  </a:rPr>
                  <a:t> </a:t>
                </a:r>
              </a:p>
            </p:txBody>
          </p:sp>
        </mc:Fallback>
      </mc:AlternateContent>
    </p:spTree>
    <p:extLst>
      <p:ext uri="{BB962C8B-B14F-4D97-AF65-F5344CB8AC3E}">
        <p14:creationId xmlns:p14="http://schemas.microsoft.com/office/powerpoint/2010/main" val="90109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F789B-A0EA-4CB4-AAFC-294E921EE93E}"/>
              </a:ext>
            </a:extLst>
          </p:cNvPr>
          <p:cNvSpPr>
            <a:spLocks noGrp="1"/>
          </p:cNvSpPr>
          <p:nvPr>
            <p:ph type="title"/>
          </p:nvPr>
        </p:nvSpPr>
        <p:spPr>
          <a:xfrm>
            <a:off x="686834" y="1153572"/>
            <a:ext cx="3200400" cy="4461163"/>
          </a:xfrm>
        </p:spPr>
        <p:txBody>
          <a:bodyPr>
            <a:normAutofit/>
          </a:bodyPr>
          <a:lstStyle/>
          <a:p>
            <a:r>
              <a:rPr lang="en-US">
                <a:solidFill>
                  <a:srgbClr val="FFFFFF"/>
                </a:solidFill>
              </a:rPr>
              <a:t>Objetivos específicos</a:t>
            </a:r>
            <a:endParaRPr lang="es-GT">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BFABA65D-8C39-41F5-9FDF-8A20575EF594}"/>
              </a:ext>
            </a:extLst>
          </p:cNvPr>
          <p:cNvSpPr>
            <a:spLocks noGrp="1"/>
          </p:cNvSpPr>
          <p:nvPr>
            <p:ph idx="1"/>
          </p:nvPr>
        </p:nvSpPr>
        <p:spPr>
          <a:xfrm>
            <a:off x="4447308" y="591344"/>
            <a:ext cx="6906491" cy="5585619"/>
          </a:xfrm>
        </p:spPr>
        <p:txBody>
          <a:bodyPr anchor="ctr">
            <a:normAutofit/>
          </a:bodyPr>
          <a:lstStyle/>
          <a:p>
            <a:pPr lvl="0"/>
            <a:r>
              <a:rPr lang="en-US" dirty="0"/>
              <a:t>1) </a:t>
            </a:r>
            <a:r>
              <a:rPr lang="en-US" dirty="0" err="1"/>
              <a:t>Comparar</a:t>
            </a:r>
            <a:r>
              <a:rPr lang="en-US" dirty="0"/>
              <a:t> la </a:t>
            </a:r>
            <a:r>
              <a:rPr lang="en-US" dirty="0" err="1"/>
              <a:t>topología</a:t>
            </a:r>
            <a:r>
              <a:rPr lang="en-US" dirty="0"/>
              <a:t> de </a:t>
            </a:r>
            <a:r>
              <a:rPr lang="en-US" dirty="0" err="1"/>
              <a:t>estrella</a:t>
            </a:r>
            <a:r>
              <a:rPr lang="en-US" dirty="0"/>
              <a:t> </a:t>
            </a:r>
            <a:r>
              <a:rPr lang="en-US" dirty="0" err="1"/>
              <a:t>propuesta</a:t>
            </a:r>
            <a:r>
              <a:rPr lang="en-US" dirty="0"/>
              <a:t> </a:t>
            </a:r>
            <a:r>
              <a:rPr lang="en-US" dirty="0" err="1"/>
              <a:t>en</a:t>
            </a:r>
            <a:r>
              <a:rPr lang="en-US" dirty="0"/>
              <a:t> la </a:t>
            </a:r>
            <a:r>
              <a:rPr lang="en-US" dirty="0" err="1"/>
              <a:t>fase</a:t>
            </a:r>
            <a:r>
              <a:rPr lang="en-US" dirty="0"/>
              <a:t> previa </a:t>
            </a:r>
            <a:r>
              <a:rPr lang="es-GT" dirty="0"/>
              <a:t>con topologías descentralizadas y seleccionar las más adecuadas para las aplicaciones de robótica de enjambre en la UVG.</a:t>
            </a:r>
          </a:p>
          <a:p>
            <a:pPr lvl="0"/>
            <a:endParaRPr lang="en-US" dirty="0"/>
          </a:p>
          <a:p>
            <a:pPr lvl="0"/>
            <a:r>
              <a:rPr lang="es-GT" dirty="0"/>
              <a:t>2) Comparar y seleccionar el protocolo de comunicación que mejor se adecúe a la topología seleccionada.</a:t>
            </a:r>
            <a:endParaRPr lang="en-US" dirty="0"/>
          </a:p>
          <a:p>
            <a:endParaRPr lang="es-GT" dirty="0"/>
          </a:p>
        </p:txBody>
      </p:sp>
    </p:spTree>
    <p:extLst>
      <p:ext uri="{BB962C8B-B14F-4D97-AF65-F5344CB8AC3E}">
        <p14:creationId xmlns:p14="http://schemas.microsoft.com/office/powerpoint/2010/main" val="1750626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DD39C0-0ADC-4F02-AA42-DD1973A87461}"/>
              </a:ext>
            </a:extLst>
          </p:cNvPr>
          <p:cNvSpPr>
            <a:spLocks noGrp="1"/>
          </p:cNvSpPr>
          <p:nvPr>
            <p:ph type="title"/>
          </p:nvPr>
        </p:nvSpPr>
        <p:spPr>
          <a:xfrm>
            <a:off x="838200" y="365125"/>
            <a:ext cx="10515600" cy="1325563"/>
          </a:xfrm>
        </p:spPr>
        <p:txBody>
          <a:bodyPr>
            <a:normAutofit/>
          </a:bodyPr>
          <a:lstStyle/>
          <a:p>
            <a:r>
              <a:rPr lang="es-GT" sz="5400" dirty="0"/>
              <a:t>Conclusiones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6ADE5D-D84E-4CA1-AA6C-FBF938C11ED4}"/>
              </a:ext>
            </a:extLst>
          </p:cNvPr>
          <p:cNvSpPr>
            <a:spLocks noGrp="1"/>
          </p:cNvSpPr>
          <p:nvPr>
            <p:ph idx="1"/>
          </p:nvPr>
        </p:nvSpPr>
        <p:spPr>
          <a:xfrm>
            <a:off x="838200" y="1825625"/>
            <a:ext cx="10515600" cy="4351338"/>
          </a:xfrm>
        </p:spPr>
        <p:txBody>
          <a:bodyPr>
            <a:normAutofit/>
          </a:bodyPr>
          <a:lstStyle/>
          <a:p>
            <a:r>
              <a:rPr lang="es-GT" sz="2200" b="1" dirty="0"/>
              <a:t>Se comparó</a:t>
            </a:r>
            <a:r>
              <a:rPr lang="es-GT" sz="2200" dirty="0"/>
              <a:t> la topología de estrella propuesta por la fase previa con algunas descentralizadas y </a:t>
            </a:r>
            <a:r>
              <a:rPr lang="es-GT" sz="2200" b="1" dirty="0"/>
              <a:t>se determinó</a:t>
            </a:r>
            <a:r>
              <a:rPr lang="es-GT" sz="2200" dirty="0"/>
              <a:t> que la </a:t>
            </a:r>
            <a:r>
              <a:rPr lang="es-GT" sz="2200" b="1" dirty="0"/>
              <a:t>topología de malla</a:t>
            </a:r>
            <a:r>
              <a:rPr lang="es-GT" sz="2200" dirty="0"/>
              <a:t> se adecúa mejor a las aplicaciones de robótica de enjambre por medio de un </a:t>
            </a:r>
            <a:r>
              <a:rPr lang="es-GT" sz="2200" b="1" dirty="0"/>
              <a:t>estudio de compensación</a:t>
            </a:r>
            <a:r>
              <a:rPr lang="es-GT" sz="2200" dirty="0"/>
              <a:t> y utilizando las características de robótica de enjambre como criterio de decisión.</a:t>
            </a:r>
          </a:p>
          <a:p>
            <a:endParaRPr lang="es-GT" sz="2200" dirty="0"/>
          </a:p>
          <a:p>
            <a:r>
              <a:rPr lang="es-GT" sz="2200" b="1" dirty="0"/>
              <a:t>Se comparó</a:t>
            </a:r>
            <a:r>
              <a:rPr lang="es-GT" sz="2200" dirty="0"/>
              <a:t> y </a:t>
            </a:r>
            <a:r>
              <a:rPr lang="es-GT" sz="2200" b="1" dirty="0"/>
              <a:t>se seleccionó</a:t>
            </a:r>
            <a:r>
              <a:rPr lang="es-GT" sz="2200" dirty="0"/>
              <a:t> el protocolo </a:t>
            </a:r>
            <a:r>
              <a:rPr lang="es-GT" sz="2200" b="1" dirty="0" err="1"/>
              <a:t>Zigbee</a:t>
            </a:r>
            <a:r>
              <a:rPr lang="es-GT" sz="2200" dirty="0"/>
              <a:t> para la topología de malla seleccionada con base en un </a:t>
            </a:r>
            <a:r>
              <a:rPr lang="es-GT" sz="2200" b="1" dirty="0"/>
              <a:t>estudio de compensación</a:t>
            </a:r>
            <a:r>
              <a:rPr lang="es-GT" sz="2200" dirty="0"/>
              <a:t>. El bajo costo, bajo consumo energético y optimización para la topología seleccionada y utilizando las características de robótica de enjambre como criterio de decisión posicionaron a </a:t>
            </a:r>
            <a:r>
              <a:rPr lang="es-GT" sz="2200" dirty="0" err="1"/>
              <a:t>Zigbee</a:t>
            </a:r>
            <a:r>
              <a:rPr lang="es-GT" sz="2200" dirty="0"/>
              <a:t> sobre los demás protocolos.</a:t>
            </a:r>
          </a:p>
        </p:txBody>
      </p:sp>
    </p:spTree>
    <p:extLst>
      <p:ext uri="{BB962C8B-B14F-4D97-AF65-F5344CB8AC3E}">
        <p14:creationId xmlns:p14="http://schemas.microsoft.com/office/powerpoint/2010/main" val="304923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0E5AD19-3C28-4739-94D4-796D0EDAA25B}"/>
              </a:ext>
            </a:extLst>
          </p:cNvPr>
          <p:cNvSpPr>
            <a:spLocks noGrp="1"/>
          </p:cNvSpPr>
          <p:nvPr>
            <p:ph idx="1"/>
          </p:nvPr>
        </p:nvSpPr>
        <p:spPr>
          <a:xfrm>
            <a:off x="838200" y="591344"/>
            <a:ext cx="10515600" cy="5585619"/>
          </a:xfrm>
        </p:spPr>
        <p:txBody>
          <a:bodyPr>
            <a:normAutofit/>
          </a:bodyPr>
          <a:lstStyle/>
          <a:p>
            <a:r>
              <a:rPr lang="es-GT" sz="2400" b="1" dirty="0"/>
              <a:t>Se desarrollo</a:t>
            </a:r>
            <a:r>
              <a:rPr lang="es-GT" sz="2400" dirty="0"/>
              <a:t> y </a:t>
            </a:r>
            <a:r>
              <a:rPr lang="es-GT" sz="2400" b="1" dirty="0"/>
              <a:t>se implementó </a:t>
            </a:r>
            <a:r>
              <a:rPr lang="es-GT" sz="2400" dirty="0"/>
              <a:t>un sistema de comunicación que incorpora cuatro </a:t>
            </a:r>
            <a:r>
              <a:rPr lang="es-GT" sz="2400" b="1" dirty="0"/>
              <a:t>servicios desarrollados</a:t>
            </a:r>
            <a:r>
              <a:rPr lang="es-GT" sz="2400" dirty="0"/>
              <a:t>: </a:t>
            </a:r>
            <a:r>
              <a:rPr lang="es-GT" sz="2400" b="1" dirty="0"/>
              <a:t>asociación a una nueva red</a:t>
            </a:r>
            <a:r>
              <a:rPr lang="es-GT" sz="2400" dirty="0"/>
              <a:t>, </a:t>
            </a:r>
            <a:r>
              <a:rPr lang="es-GT" sz="2400" b="1" dirty="0"/>
              <a:t>sincronización de mensajes</a:t>
            </a:r>
            <a:r>
              <a:rPr lang="es-GT" sz="2400" dirty="0"/>
              <a:t>, </a:t>
            </a:r>
            <a:r>
              <a:rPr lang="es-GT" sz="2400" b="1" dirty="0"/>
              <a:t>revisión de los nodos conectados a la red  </a:t>
            </a:r>
            <a:r>
              <a:rPr lang="es-GT" sz="2400" dirty="0"/>
              <a:t>y </a:t>
            </a:r>
            <a:r>
              <a:rPr lang="es-GT" sz="2400" b="1" dirty="0"/>
              <a:t>elección de nuevo coordinador</a:t>
            </a:r>
            <a:r>
              <a:rPr lang="es-GT" sz="2400" dirty="0"/>
              <a:t>, con el fin de que la red sea fiable en su funcionamiento y resuelva las fallas asociadas a las fallas de punto único y colisión de paquetes.</a:t>
            </a:r>
          </a:p>
          <a:p>
            <a:endParaRPr lang="es-GT" sz="2400" dirty="0"/>
          </a:p>
          <a:p>
            <a:pPr marL="0" indent="0">
              <a:buNone/>
            </a:pPr>
            <a:endParaRPr lang="es-GT" sz="2400" dirty="0"/>
          </a:p>
          <a:p>
            <a:r>
              <a:rPr lang="es-GT" sz="2400" b="1" dirty="0"/>
              <a:t>Se determinó</a:t>
            </a:r>
            <a:r>
              <a:rPr lang="es-GT" sz="2400" dirty="0"/>
              <a:t> que el </a:t>
            </a:r>
            <a:r>
              <a:rPr lang="es-GT" sz="2400" b="1" dirty="0"/>
              <a:t>rendimiento de la red</a:t>
            </a:r>
            <a:r>
              <a:rPr lang="es-GT" sz="2400" dirty="0"/>
              <a:t> para un espacio de dimensiones de la mesa de pruebas de la UVG </a:t>
            </a:r>
            <a:r>
              <a:rPr lang="es-GT" sz="2400" b="1" dirty="0"/>
              <a:t>es de 160 kbps</a:t>
            </a:r>
            <a:r>
              <a:rPr lang="es-GT" sz="2400" dirty="0"/>
              <a:t> para la tasa de transferencia, </a:t>
            </a:r>
            <a:r>
              <a:rPr lang="es-GT" sz="2400" b="1" dirty="0"/>
              <a:t>6.8067 ms</a:t>
            </a:r>
            <a:r>
              <a:rPr lang="es-GT" sz="2400" dirty="0"/>
              <a:t> para el tiempo de mandar un paquete y recibirlo de vuelta (RTT) y </a:t>
            </a:r>
            <a:r>
              <a:rPr lang="es-GT" sz="2400" b="1" dirty="0"/>
              <a:t>27 mA</a:t>
            </a:r>
            <a:r>
              <a:rPr lang="es-GT" sz="2400" dirty="0"/>
              <a:t> para el consumo de corriente en el peor de los casos.</a:t>
            </a:r>
          </a:p>
        </p:txBody>
      </p:sp>
    </p:spTree>
    <p:extLst>
      <p:ext uri="{BB962C8B-B14F-4D97-AF65-F5344CB8AC3E}">
        <p14:creationId xmlns:p14="http://schemas.microsoft.com/office/powerpoint/2010/main" val="216895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8AB7A-7A77-4786-A203-29B997BE88FB}"/>
              </a:ext>
            </a:extLst>
          </p:cNvPr>
          <p:cNvSpPr>
            <a:spLocks noGrp="1"/>
          </p:cNvSpPr>
          <p:nvPr>
            <p:ph type="title"/>
          </p:nvPr>
        </p:nvSpPr>
        <p:spPr>
          <a:xfrm>
            <a:off x="1285240" y="1050595"/>
            <a:ext cx="8074815" cy="1618489"/>
          </a:xfrm>
        </p:spPr>
        <p:txBody>
          <a:bodyPr anchor="ctr">
            <a:normAutofit/>
          </a:bodyPr>
          <a:lstStyle/>
          <a:p>
            <a:r>
              <a:rPr lang="es-GT" sz="7200"/>
              <a:t>Recomendaciones</a:t>
            </a:r>
          </a:p>
        </p:txBody>
      </p:sp>
      <p:sp>
        <p:nvSpPr>
          <p:cNvPr id="3" name="Content Placeholder 2">
            <a:extLst>
              <a:ext uri="{FF2B5EF4-FFF2-40B4-BE49-F238E27FC236}">
                <a16:creationId xmlns:a16="http://schemas.microsoft.com/office/drawing/2014/main" id="{5035CADD-9006-499E-B93D-A09E5C9918CF}"/>
              </a:ext>
            </a:extLst>
          </p:cNvPr>
          <p:cNvSpPr>
            <a:spLocks noGrp="1"/>
          </p:cNvSpPr>
          <p:nvPr>
            <p:ph idx="1"/>
          </p:nvPr>
        </p:nvSpPr>
        <p:spPr>
          <a:xfrm>
            <a:off x="1285240" y="2969469"/>
            <a:ext cx="8074815" cy="2800395"/>
          </a:xfrm>
        </p:spPr>
        <p:txBody>
          <a:bodyPr anchor="t">
            <a:normAutofit fontScale="92500" lnSpcReduction="10000"/>
          </a:bodyPr>
          <a:lstStyle/>
          <a:p>
            <a:r>
              <a:rPr lang="es-GT" sz="2400" dirty="0"/>
              <a:t>Aunque la red funciona</a:t>
            </a:r>
            <a:r>
              <a:rPr lang="en-US" sz="2400" dirty="0"/>
              <a:t> </a:t>
            </a:r>
            <a:r>
              <a:rPr lang="es-GT" sz="2400" dirty="0"/>
              <a:t>sin utilizar todos los servicios, es recomendable </a:t>
            </a:r>
            <a:r>
              <a:rPr lang="en-US" sz="2400" dirty="0"/>
              <a:t>l</a:t>
            </a:r>
            <a:r>
              <a:rPr lang="es-GT" sz="2400" dirty="0"/>
              <a:t>a implementación de todos los servicios desarrollados en conjunto para evitar al máximo la colisión de datos.</a:t>
            </a:r>
          </a:p>
          <a:p>
            <a:endParaRPr lang="es-GT" sz="2400" dirty="0"/>
          </a:p>
          <a:p>
            <a:r>
              <a:rPr lang="es-GT" sz="2400" dirty="0"/>
              <a:t>Se recomienda medir la energía en el canal en el lugar de aplicación para evitar la interferencia en la red para seleccionar el canal con una energía menor a 40 dB. El método que está en la librería para medir la energía es “</a:t>
            </a:r>
            <a:r>
              <a:rPr lang="es-GT" sz="2400" dirty="0" err="1"/>
              <a:t>lqi</a:t>
            </a:r>
            <a:r>
              <a:rPr lang="es-GT" sz="2400" dirty="0"/>
              <a:t>(</a:t>
            </a:r>
            <a:r>
              <a:rPr lang="es-GT" sz="2400" dirty="0" err="1"/>
              <a:t>void</a:t>
            </a:r>
            <a:r>
              <a:rPr lang="es-GT" sz="2400" dirty="0"/>
              <a:t>)”.</a:t>
            </a:r>
          </a:p>
        </p:txBody>
      </p:sp>
    </p:spTree>
    <p:extLst>
      <p:ext uri="{BB962C8B-B14F-4D97-AF65-F5344CB8AC3E}">
        <p14:creationId xmlns:p14="http://schemas.microsoft.com/office/powerpoint/2010/main" val="4006406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A7A89D-42BF-47E5-8DE0-AF6426FC31CE}"/>
              </a:ext>
            </a:extLst>
          </p:cNvPr>
          <p:cNvSpPr>
            <a:spLocks noGrp="1"/>
          </p:cNvSpPr>
          <p:nvPr>
            <p:ph idx="1"/>
          </p:nvPr>
        </p:nvSpPr>
        <p:spPr>
          <a:xfrm>
            <a:off x="1102936" y="1348032"/>
            <a:ext cx="9879291" cy="4590855"/>
          </a:xfrm>
        </p:spPr>
        <p:txBody>
          <a:bodyPr anchor="t">
            <a:normAutofit/>
          </a:bodyPr>
          <a:lstStyle/>
          <a:p>
            <a:r>
              <a:rPr lang="es-GT" sz="2400" dirty="0"/>
              <a:t>Se recomienda inicializar de primero el coordinador y luego los nodos uno por uno para que el continuo broadcast de los nodos intentando conectarse a una red no ocasione una colisión de datos.</a:t>
            </a:r>
          </a:p>
          <a:p>
            <a:endParaRPr lang="es-GT" sz="2400" dirty="0"/>
          </a:p>
          <a:p>
            <a:r>
              <a:rPr lang="es-GT" sz="2400" dirty="0"/>
              <a:t>Utilizar las técnicas de enrutamiento desarrollados en el trabajo de graduación de Abraham </a:t>
            </a:r>
            <a:r>
              <a:rPr lang="es-GT" sz="2400" dirty="0" err="1"/>
              <a:t>Roquel</a:t>
            </a:r>
            <a:r>
              <a:rPr lang="es-GT" sz="2400" dirty="0"/>
              <a:t> para aprovechar al máximo la topología de malla.</a:t>
            </a:r>
          </a:p>
          <a:p>
            <a:endParaRPr lang="es-GT" sz="2400" dirty="0"/>
          </a:p>
          <a:p>
            <a:r>
              <a:rPr lang="es-GT" sz="2400" dirty="0"/>
              <a:t>Utilizar el sistema de comunicación en los sistemas físicos de robótica de enjambre desarrollados en los últimos años. </a:t>
            </a:r>
          </a:p>
        </p:txBody>
      </p:sp>
    </p:spTree>
    <p:extLst>
      <p:ext uri="{BB962C8B-B14F-4D97-AF65-F5344CB8AC3E}">
        <p14:creationId xmlns:p14="http://schemas.microsoft.com/office/powerpoint/2010/main" val="3120854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AFF5-E63A-458D-B30F-AC204A28C289}"/>
              </a:ext>
            </a:extLst>
          </p:cNvPr>
          <p:cNvSpPr>
            <a:spLocks noGrp="1"/>
          </p:cNvSpPr>
          <p:nvPr>
            <p:ph type="title"/>
          </p:nvPr>
        </p:nvSpPr>
        <p:spPr>
          <a:xfrm>
            <a:off x="838200" y="365125"/>
            <a:ext cx="10515600" cy="1325563"/>
          </a:xfrm>
        </p:spPr>
        <p:txBody>
          <a:bodyPr/>
          <a:lstStyle/>
          <a:p>
            <a:r>
              <a:rPr lang="en-US" dirty="0" err="1"/>
              <a:t>Referencias</a:t>
            </a:r>
            <a:endParaRPr lang="es-GT" dirty="0"/>
          </a:p>
        </p:txBody>
      </p:sp>
      <p:sp>
        <p:nvSpPr>
          <p:cNvPr id="3" name="Content Placeholder 2">
            <a:extLst>
              <a:ext uri="{FF2B5EF4-FFF2-40B4-BE49-F238E27FC236}">
                <a16:creationId xmlns:a16="http://schemas.microsoft.com/office/drawing/2014/main" id="{3E878230-203D-4224-9CEE-0DE37558E294}"/>
              </a:ext>
            </a:extLst>
          </p:cNvPr>
          <p:cNvSpPr>
            <a:spLocks noGrp="1"/>
          </p:cNvSpPr>
          <p:nvPr>
            <p:ph idx="1"/>
          </p:nvPr>
        </p:nvSpPr>
        <p:spPr>
          <a:xfrm>
            <a:off x="838200" y="1825625"/>
            <a:ext cx="10515600" cy="4351338"/>
          </a:xfrm>
        </p:spPr>
        <p:txBody>
          <a:bodyPr>
            <a:normAutofit fontScale="40000" lnSpcReduction="20000"/>
          </a:bodyPr>
          <a:lstStyle/>
          <a:p>
            <a:r>
              <a:rPr lang="en-US" dirty="0"/>
              <a:t>[1] C. M. </a:t>
            </a:r>
            <a:r>
              <a:rPr lang="en-US" dirty="0" err="1"/>
              <a:t>Cianci</a:t>
            </a:r>
            <a:r>
              <a:rPr lang="en-US" dirty="0"/>
              <a:t>, X. </a:t>
            </a:r>
            <a:r>
              <a:rPr lang="en-US" dirty="0" err="1"/>
              <a:t>Raemy</a:t>
            </a:r>
            <a:r>
              <a:rPr lang="en-US" dirty="0"/>
              <a:t>, J. Pugh y A. </a:t>
            </a:r>
            <a:r>
              <a:rPr lang="en-US" dirty="0" err="1"/>
              <a:t>Martinoli</a:t>
            </a:r>
            <a:r>
              <a:rPr lang="en-US" dirty="0"/>
              <a:t>, «Communication in a Swarm of Miniature Robots: The e-Puck as an Educational Tool for Swarm Robotics,»</a:t>
            </a:r>
            <a:r>
              <a:rPr lang="en-US" dirty="0" err="1"/>
              <a:t>ComputerScience</a:t>
            </a:r>
            <a:r>
              <a:rPr lang="en-US" dirty="0"/>
              <a:t>, vol. 4433, </a:t>
            </a:r>
            <a:r>
              <a:rPr lang="en-US" dirty="0" err="1"/>
              <a:t>pág</a:t>
            </a:r>
            <a:r>
              <a:rPr lang="en-US" dirty="0"/>
              <a:t>. 115, 2007</a:t>
            </a:r>
          </a:p>
          <a:p>
            <a:r>
              <a:rPr lang="en-US" dirty="0"/>
              <a:t>[2] </a:t>
            </a:r>
            <a:r>
              <a:rPr lang="es-GT" dirty="0"/>
              <a:t>M. J. C. Martínez, «Diseñar e implementar una red de comunicación inalámbrica parala experimentación en robótica de enjambre,» Tesis de Licenciatura, Universidad </a:t>
            </a:r>
            <a:r>
              <a:rPr lang="es-GT" dirty="0" err="1"/>
              <a:t>delValle</a:t>
            </a:r>
            <a:r>
              <a:rPr lang="es-GT" dirty="0"/>
              <a:t> de Guatemala, 2019.</a:t>
            </a:r>
            <a:endParaRPr lang="en-US" dirty="0"/>
          </a:p>
          <a:p>
            <a:r>
              <a:rPr lang="en-US" dirty="0"/>
              <a:t>[3] José R. </a:t>
            </a:r>
            <a:r>
              <a:rPr lang="en-US" dirty="0" err="1"/>
              <a:t>Topología</a:t>
            </a:r>
            <a:r>
              <a:rPr lang="en-US" dirty="0"/>
              <a:t> de Red – </a:t>
            </a:r>
            <a:r>
              <a:rPr lang="en-US" dirty="0" err="1"/>
              <a:t>Qué</a:t>
            </a:r>
            <a:r>
              <a:rPr lang="en-US" dirty="0"/>
              <a:t> es, </a:t>
            </a:r>
            <a:r>
              <a:rPr lang="en-US" dirty="0" err="1"/>
              <a:t>tipos</a:t>
            </a:r>
            <a:r>
              <a:rPr lang="en-US" dirty="0"/>
              <a:t> y </a:t>
            </a:r>
            <a:r>
              <a:rPr lang="en-US" dirty="0" err="1"/>
              <a:t>características</a:t>
            </a:r>
            <a:r>
              <a:rPr lang="en-US" dirty="0"/>
              <a:t>. </a:t>
            </a:r>
            <a:r>
              <a:rPr lang="en-US" dirty="0" err="1"/>
              <a:t>Recuperado</a:t>
            </a:r>
            <a:r>
              <a:rPr lang="en-US" dirty="0"/>
              <a:t> de: </a:t>
            </a:r>
            <a:r>
              <a:rPr lang="es-GT" dirty="0" err="1"/>
              <a:t>Topologia</a:t>
            </a:r>
            <a:r>
              <a:rPr lang="es-GT" dirty="0"/>
              <a:t> de red – Que es, tipos y </a:t>
            </a:r>
            <a:r>
              <a:rPr lang="es-GT" dirty="0" err="1"/>
              <a:t>caracteristicas</a:t>
            </a:r>
            <a:r>
              <a:rPr lang="es-GT" dirty="0"/>
              <a:t> – 247 Tecno</a:t>
            </a:r>
          </a:p>
          <a:p>
            <a:r>
              <a:rPr lang="en-US" dirty="0"/>
              <a:t>[4] A. H. Mousa, N. T. Mohammed y E. A. Mohammed, «EFCNT: An evaluation frame-work for computer’s network topologies,» ago. de 2019.doi:10.1063/1.5123126.</a:t>
            </a:r>
          </a:p>
          <a:p>
            <a:r>
              <a:rPr lang="en-US" dirty="0"/>
              <a:t>[5] </a:t>
            </a:r>
            <a:r>
              <a:rPr lang="en-US" dirty="0" err="1"/>
              <a:t>Israa</a:t>
            </a:r>
            <a:r>
              <a:rPr lang="en-US" dirty="0"/>
              <a:t> Faisal </a:t>
            </a:r>
            <a:r>
              <a:rPr lang="en-US" dirty="0" err="1"/>
              <a:t>Jassam</a:t>
            </a:r>
            <a:r>
              <a:rPr lang="en-US" dirty="0"/>
              <a:t> and </a:t>
            </a:r>
            <a:r>
              <a:rPr lang="en-US" dirty="0" err="1"/>
              <a:t>Shawkat</a:t>
            </a:r>
            <a:r>
              <a:rPr lang="en-US" dirty="0"/>
              <a:t> K. </a:t>
            </a:r>
            <a:r>
              <a:rPr lang="en-US" dirty="0" err="1"/>
              <a:t>Guirguis,Comparison</a:t>
            </a:r>
            <a:r>
              <a:rPr lang="en-US" dirty="0"/>
              <a:t> of network topology types. </a:t>
            </a:r>
            <a:r>
              <a:rPr lang="en-US" dirty="0" err="1"/>
              <a:t>Recuperado</a:t>
            </a:r>
            <a:r>
              <a:rPr lang="en-US" dirty="0"/>
              <a:t> de: https://gs.alexu.edu.eg/upload/Students/1404/1404703_2020-2021_Fall/1404-3-160_assignment_1.pdf.</a:t>
            </a:r>
          </a:p>
          <a:p>
            <a:r>
              <a:rPr lang="en-US" dirty="0"/>
              <a:t>[6] J. </a:t>
            </a:r>
            <a:r>
              <a:rPr lang="en-US" dirty="0" err="1"/>
              <a:t>Soparia</a:t>
            </a:r>
            <a:r>
              <a:rPr lang="en-US" dirty="0"/>
              <a:t> y N. Bhatt, «A Survey on Comparative Study of Wireless Sensor </a:t>
            </a:r>
            <a:r>
              <a:rPr lang="en-US" dirty="0" err="1"/>
              <a:t>NetworkTopologies</a:t>
            </a:r>
            <a:r>
              <a:rPr lang="en-US" dirty="0"/>
              <a:t>,»International Journal of Computer Applications, vol. 87, </a:t>
            </a:r>
            <a:r>
              <a:rPr lang="en-US" dirty="0" err="1"/>
              <a:t>ene</a:t>
            </a:r>
            <a:r>
              <a:rPr lang="en-US" dirty="0"/>
              <a:t>. de 2014.doi:10.5120/15175-3255.</a:t>
            </a:r>
          </a:p>
          <a:p>
            <a:r>
              <a:rPr lang="en-US" dirty="0"/>
              <a:t>[7] A. Shrestha y L. Xin, «A Performance Comparison of Different Topologies for </a:t>
            </a:r>
            <a:r>
              <a:rPr lang="en-US" dirty="0" err="1"/>
              <a:t>WirelessSensor</a:t>
            </a:r>
            <a:r>
              <a:rPr lang="en-US" dirty="0"/>
              <a:t> </a:t>
            </a:r>
            <a:r>
              <a:rPr lang="en-US" dirty="0" err="1"/>
              <a:t>Networks,»IEEE</a:t>
            </a:r>
            <a:r>
              <a:rPr lang="en-US" dirty="0"/>
              <a:t> Conference on Technologies for Homeland Security, 2007.doi:10.1109/ths.2007.370059.</a:t>
            </a:r>
          </a:p>
          <a:p>
            <a:r>
              <a:rPr lang="en-US" dirty="0"/>
              <a:t>[8] P.-S. Chong y K. C. Arun, «Performance evaluation of wireless and wired </a:t>
            </a:r>
            <a:r>
              <a:rPr lang="en-US" dirty="0" err="1"/>
              <a:t>networktopologies</a:t>
            </a:r>
            <a:r>
              <a:rPr lang="en-US" dirty="0"/>
              <a:t>,»Journal of Applied Technology and Innovation, vol 5, no. 3, 2021.</a:t>
            </a:r>
          </a:p>
          <a:p>
            <a:r>
              <a:rPr lang="en-US" dirty="0"/>
              <a:t>[9] Microchip,MRF24J40MA. </a:t>
            </a:r>
            <a:r>
              <a:rPr lang="en-US" dirty="0" err="1"/>
              <a:t>Recuperado</a:t>
            </a:r>
            <a:r>
              <a:rPr lang="en-US" dirty="0"/>
              <a:t> de: https://www.microchip.com/wwwproducts/en/MRF24J40MA#additional-features.</a:t>
            </a:r>
          </a:p>
          <a:p>
            <a:r>
              <a:rPr lang="en-US" dirty="0"/>
              <a:t>[10] </a:t>
            </a:r>
            <a:r>
              <a:rPr lang="en-US" dirty="0" err="1"/>
              <a:t>Adafruit,XBee</a:t>
            </a:r>
            <a:r>
              <a:rPr lang="en-US" dirty="0"/>
              <a:t> Module - ZB Series S2C 2mW with Wire Antenna XB24CZ7WIT-004. </a:t>
            </a:r>
            <a:r>
              <a:rPr lang="en-US" dirty="0" err="1"/>
              <a:t>Extraído</a:t>
            </a:r>
            <a:r>
              <a:rPr lang="en-US" dirty="0"/>
              <a:t> de: https://www.adafruit.com/product/968#description.</a:t>
            </a:r>
          </a:p>
          <a:p>
            <a:r>
              <a:rPr lang="en-US" dirty="0"/>
              <a:t>[11] D. </a:t>
            </a:r>
            <a:r>
              <a:rPr lang="en-US" dirty="0" err="1"/>
              <a:t>Ongaro</a:t>
            </a:r>
            <a:r>
              <a:rPr lang="en-US" dirty="0"/>
              <a:t> y J. </a:t>
            </a:r>
            <a:r>
              <a:rPr lang="en-US" dirty="0" err="1"/>
              <a:t>Ousterhout</a:t>
            </a:r>
            <a:r>
              <a:rPr lang="en-US" dirty="0"/>
              <a:t>, In Search of an Understandable Consensus Algorithm. Stanford University, 2014.</a:t>
            </a:r>
          </a:p>
          <a:p>
            <a:r>
              <a:rPr lang="en-US" dirty="0"/>
              <a:t>[12] K. Liu, «Performance Evaluation of ZigBee Network for Embedded Electricity Meters,» Master’s thesis, Royal Institute of Technology, </a:t>
            </a:r>
            <a:r>
              <a:rPr lang="en-US" dirty="0" err="1"/>
              <a:t>Estocolmo</a:t>
            </a:r>
            <a:r>
              <a:rPr lang="en-US" dirty="0"/>
              <a:t>, </a:t>
            </a:r>
            <a:r>
              <a:rPr lang="en-US" dirty="0" err="1"/>
              <a:t>Suecia</a:t>
            </a:r>
            <a:r>
              <a:rPr lang="en-US" dirty="0"/>
              <a:t>, 2009.</a:t>
            </a:r>
            <a:endParaRPr lang="es-GT" dirty="0"/>
          </a:p>
        </p:txBody>
      </p:sp>
    </p:spTree>
    <p:extLst>
      <p:ext uri="{BB962C8B-B14F-4D97-AF65-F5344CB8AC3E}">
        <p14:creationId xmlns:p14="http://schemas.microsoft.com/office/powerpoint/2010/main" val="276162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8846418E-C06C-4CEB-9A79-C4E03806004A}"/>
              </a:ext>
            </a:extLst>
          </p:cNvPr>
          <p:cNvSpPr>
            <a:spLocks noGrp="1"/>
          </p:cNvSpPr>
          <p:nvPr>
            <p:ph type="title"/>
          </p:nvPr>
        </p:nvSpPr>
        <p:spPr>
          <a:xfrm>
            <a:off x="686834" y="1153572"/>
            <a:ext cx="3200400" cy="4461163"/>
          </a:xfrm>
        </p:spPr>
        <p:txBody>
          <a:bodyPr>
            <a:normAutofit/>
          </a:bodyPr>
          <a:lstStyle/>
          <a:p>
            <a:r>
              <a:rPr lang="en-US">
                <a:solidFill>
                  <a:srgbClr val="FFFFFF"/>
                </a:solidFill>
              </a:rPr>
              <a:t>Objetivos específicos</a:t>
            </a:r>
            <a:endParaRPr lang="es-GT">
              <a:solidFill>
                <a:srgbClr val="FFFFFF"/>
              </a:solidFill>
            </a:endParaRPr>
          </a:p>
        </p:txBody>
      </p:sp>
      <p:sp>
        <p:nvSpPr>
          <p:cNvPr id="58" name="Arc 5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D3AB309D-49B1-4BE8-8EF6-2D7D017C18A9}"/>
              </a:ext>
            </a:extLst>
          </p:cNvPr>
          <p:cNvSpPr>
            <a:spLocks noGrp="1"/>
          </p:cNvSpPr>
          <p:nvPr>
            <p:ph idx="1"/>
          </p:nvPr>
        </p:nvSpPr>
        <p:spPr>
          <a:xfrm>
            <a:off x="4447308" y="591344"/>
            <a:ext cx="6906491" cy="5585619"/>
          </a:xfrm>
        </p:spPr>
        <p:txBody>
          <a:bodyPr anchor="ctr">
            <a:normAutofit/>
          </a:bodyPr>
          <a:lstStyle/>
          <a:p>
            <a:r>
              <a:rPr lang="es-GT" dirty="0"/>
              <a:t>3) Diseñar e implementar el sistema de comunicación en la mesa de pruebas de UVG.</a:t>
            </a:r>
          </a:p>
          <a:p>
            <a:endParaRPr lang="es-GT" dirty="0"/>
          </a:p>
          <a:p>
            <a:r>
              <a:rPr lang="es-GT" dirty="0"/>
              <a:t>4) Determinar el rendimiento del sistema de comunicación propuesto en sistemas de múltiples robots.</a:t>
            </a:r>
            <a:endParaRPr lang="en-US" dirty="0"/>
          </a:p>
        </p:txBody>
      </p:sp>
    </p:spTree>
    <p:extLst>
      <p:ext uri="{BB962C8B-B14F-4D97-AF65-F5344CB8AC3E}">
        <p14:creationId xmlns:p14="http://schemas.microsoft.com/office/powerpoint/2010/main" val="237032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654D2A-79AC-4B33-9D6B-A18653628324}"/>
              </a:ext>
            </a:extLst>
          </p:cNvPr>
          <p:cNvSpPr>
            <a:spLocks noGrp="1"/>
          </p:cNvSpPr>
          <p:nvPr>
            <p:ph type="title"/>
          </p:nvPr>
        </p:nvSpPr>
        <p:spPr>
          <a:xfrm>
            <a:off x="838200" y="365125"/>
            <a:ext cx="10515600" cy="1325563"/>
          </a:xfrm>
        </p:spPr>
        <p:txBody>
          <a:bodyPr>
            <a:normAutofit/>
          </a:bodyPr>
          <a:lstStyle/>
          <a:p>
            <a:pPr algn="ctr"/>
            <a:r>
              <a:rPr lang="es-GT" sz="5400" dirty="0"/>
              <a:t>Alcance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531E2F-A74F-42F0-AFDA-CBAC7DD0AA94}"/>
              </a:ext>
            </a:extLst>
          </p:cNvPr>
          <p:cNvSpPr>
            <a:spLocks noGrp="1"/>
          </p:cNvSpPr>
          <p:nvPr>
            <p:ph idx="1"/>
          </p:nvPr>
        </p:nvSpPr>
        <p:spPr>
          <a:xfrm>
            <a:off x="838200" y="1929384"/>
            <a:ext cx="10515600" cy="4251960"/>
          </a:xfrm>
        </p:spPr>
        <p:txBody>
          <a:bodyPr>
            <a:normAutofit/>
          </a:bodyPr>
          <a:lstStyle/>
          <a:p>
            <a:r>
              <a:rPr lang="es-GT" sz="2200" dirty="0"/>
              <a:t>Investigar las distintas topologías y tecnologías para compararlas.</a:t>
            </a:r>
          </a:p>
          <a:p>
            <a:endParaRPr lang="es-GT" sz="2200" dirty="0"/>
          </a:p>
          <a:p>
            <a:r>
              <a:rPr lang="es-GT" sz="2200" dirty="0"/>
              <a:t>La selección se realizó únicamente por un proceso de investigación y comparación.</a:t>
            </a:r>
          </a:p>
          <a:p>
            <a:endParaRPr lang="es-GT" sz="2200" dirty="0"/>
          </a:p>
          <a:p>
            <a:r>
              <a:rPr lang="es-GT" sz="2200" dirty="0"/>
              <a:t>El diseño de la red abarcó crear una </a:t>
            </a:r>
            <a:r>
              <a:rPr lang="es-GT" sz="2200" dirty="0" err="1"/>
              <a:t>libreria</a:t>
            </a:r>
            <a:r>
              <a:rPr lang="es-GT" sz="2200" dirty="0"/>
              <a:t> para el transceptor seleccionado y desarrollar cuatro servicios para que los problemas de la red relacionados a la robótica de enjambre se resuelvan automáticamente.</a:t>
            </a:r>
          </a:p>
        </p:txBody>
      </p:sp>
    </p:spTree>
    <p:extLst>
      <p:ext uri="{BB962C8B-B14F-4D97-AF65-F5344CB8AC3E}">
        <p14:creationId xmlns:p14="http://schemas.microsoft.com/office/powerpoint/2010/main" val="66402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49588956-53D5-4E87-A7B7-EC25A793C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053" y="1999008"/>
            <a:ext cx="4777381" cy="268727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2" name="Arc 17">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67A1B2-FBBD-45F3-B1A2-6EE4A99C1A49}"/>
              </a:ext>
            </a:extLst>
          </p:cNvPr>
          <p:cNvSpPr>
            <a:spLocks noGrp="1"/>
          </p:cNvSpPr>
          <p:nvPr>
            <p:ph type="title"/>
          </p:nvPr>
        </p:nvSpPr>
        <p:spPr>
          <a:xfrm>
            <a:off x="838201" y="479493"/>
            <a:ext cx="5257800" cy="1325563"/>
          </a:xfrm>
        </p:spPr>
        <p:txBody>
          <a:bodyPr vert="horz" lIns="91440" tIns="45720" rIns="91440" bIns="45720" rtlCol="0">
            <a:normAutofit/>
          </a:bodyPr>
          <a:lstStyle/>
          <a:p>
            <a:r>
              <a:rPr lang="en-US" sz="5400" dirty="0" err="1"/>
              <a:t>Introducción</a:t>
            </a:r>
            <a:endParaRPr lang="en-US" sz="5400" dirty="0"/>
          </a:p>
        </p:txBody>
      </p:sp>
      <p:sp>
        <p:nvSpPr>
          <p:cNvPr id="4" name="Content Placeholder 3">
            <a:extLst>
              <a:ext uri="{FF2B5EF4-FFF2-40B4-BE49-F238E27FC236}">
                <a16:creationId xmlns:a16="http://schemas.microsoft.com/office/drawing/2014/main" id="{727860A3-7816-438E-A894-14B07804D06D}"/>
              </a:ext>
            </a:extLst>
          </p:cNvPr>
          <p:cNvSpPr>
            <a:spLocks noGrp="1"/>
          </p:cNvSpPr>
          <p:nvPr>
            <p:ph idx="1"/>
          </p:nvPr>
        </p:nvSpPr>
        <p:spPr>
          <a:xfrm>
            <a:off x="838201" y="1984443"/>
            <a:ext cx="5257800" cy="4192520"/>
          </a:xfrm>
        </p:spPr>
        <p:txBody>
          <a:bodyPr>
            <a:normAutofit/>
          </a:bodyPr>
          <a:lstStyle/>
          <a:p>
            <a:pPr marL="0" indent="0">
              <a:buNone/>
            </a:pPr>
            <a:r>
              <a:rPr lang="es-GT" b="1" dirty="0"/>
              <a:t>Robótica de Enjambre</a:t>
            </a:r>
            <a:endParaRPr lang="es-GT" b="1"/>
          </a:p>
          <a:p>
            <a:pPr marL="0" indent="0">
              <a:buNone/>
            </a:pPr>
            <a:r>
              <a:rPr lang="es-GT" dirty="0"/>
              <a:t>Comportamiento colectivo por interacción entre ellos y con el entorno.</a:t>
            </a:r>
            <a:endParaRPr lang="es-GT"/>
          </a:p>
          <a:p>
            <a:pPr marL="0" indent="0">
              <a:buNone/>
            </a:pPr>
            <a:endParaRPr lang="es-GT"/>
          </a:p>
          <a:p>
            <a:pPr marL="0" indent="0">
              <a:buNone/>
            </a:pPr>
            <a:r>
              <a:rPr lang="es-GT" dirty="0"/>
              <a:t>Algunas aplicaciones: búsqueda y rescate, transporte colectivo y vigilancia.</a:t>
            </a:r>
            <a:endParaRPr lang="es-GT"/>
          </a:p>
        </p:txBody>
      </p:sp>
    </p:spTree>
    <p:extLst>
      <p:ext uri="{BB962C8B-B14F-4D97-AF65-F5344CB8AC3E}">
        <p14:creationId xmlns:p14="http://schemas.microsoft.com/office/powerpoint/2010/main" val="68515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2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4CA6E73D-662C-4A06-82E4-6EBD31E7693D}"/>
              </a:ext>
            </a:extLst>
          </p:cNvPr>
          <p:cNvPicPr>
            <a:picLocks noChangeAspect="1"/>
          </p:cNvPicPr>
          <p:nvPr/>
        </p:nvPicPr>
        <p:blipFill>
          <a:blip r:embed="rId2"/>
          <a:stretch>
            <a:fillRect/>
          </a:stretch>
        </p:blipFill>
        <p:spPr>
          <a:xfrm>
            <a:off x="6541053" y="2315509"/>
            <a:ext cx="4777381" cy="205427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8" name="Arc 2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DE699-6324-479E-80EF-E63D28091D41}"/>
              </a:ext>
            </a:extLst>
          </p:cNvPr>
          <p:cNvSpPr>
            <a:spLocks noGrp="1"/>
          </p:cNvSpPr>
          <p:nvPr>
            <p:ph type="title"/>
          </p:nvPr>
        </p:nvSpPr>
        <p:spPr>
          <a:xfrm>
            <a:off x="838201" y="479493"/>
            <a:ext cx="5257800" cy="1325563"/>
          </a:xfrm>
        </p:spPr>
        <p:txBody>
          <a:bodyPr vert="horz" lIns="91440" tIns="45720" rIns="91440" bIns="45720" rtlCol="0">
            <a:normAutofit/>
          </a:bodyPr>
          <a:lstStyle/>
          <a:p>
            <a:r>
              <a:rPr lang="en-US" sz="5400" dirty="0"/>
              <a:t>Antecedentes</a:t>
            </a:r>
          </a:p>
        </p:txBody>
      </p:sp>
      <p:sp>
        <p:nvSpPr>
          <p:cNvPr id="10" name="Content Placeholder 2">
            <a:extLst>
              <a:ext uri="{FF2B5EF4-FFF2-40B4-BE49-F238E27FC236}">
                <a16:creationId xmlns:a16="http://schemas.microsoft.com/office/drawing/2014/main" id="{293E8770-4356-4318-8FFD-5E32706CE329}"/>
              </a:ext>
            </a:extLst>
          </p:cNvPr>
          <p:cNvSpPr>
            <a:spLocks noGrp="1"/>
          </p:cNvSpPr>
          <p:nvPr>
            <p:ph sz="half" idx="1"/>
          </p:nvPr>
        </p:nvSpPr>
        <p:spPr>
          <a:xfrm>
            <a:off x="838201" y="1984443"/>
            <a:ext cx="5257800" cy="4192520"/>
          </a:xfrm>
        </p:spPr>
        <p:txBody>
          <a:bodyPr>
            <a:normAutofit/>
          </a:bodyPr>
          <a:lstStyle/>
          <a:p>
            <a:pPr marL="0" indent="0">
              <a:buNone/>
            </a:pPr>
            <a:r>
              <a:rPr lang="en-US" b="1" dirty="0"/>
              <a:t>Grupo </a:t>
            </a:r>
            <a:r>
              <a:rPr lang="fr-FR" b="1" dirty="0"/>
              <a:t>Ecole Polytechnique Fédérale de Lausanne de </a:t>
            </a:r>
            <a:r>
              <a:rPr lang="fr-FR" b="1" dirty="0" err="1"/>
              <a:t>Suiza</a:t>
            </a:r>
            <a:r>
              <a:rPr lang="fr-FR" b="1" dirty="0"/>
              <a:t> [1]</a:t>
            </a:r>
          </a:p>
          <a:p>
            <a:pPr marL="0" indent="0">
              <a:buNone/>
            </a:pPr>
            <a:r>
              <a:rPr lang="fr-FR" dirty="0" err="1"/>
              <a:t>Definieron</a:t>
            </a:r>
            <a:r>
              <a:rPr lang="fr-FR" dirty="0"/>
              <a:t> </a:t>
            </a:r>
            <a:r>
              <a:rPr lang="fr-FR" dirty="0" err="1"/>
              <a:t>propiedades</a:t>
            </a:r>
            <a:r>
              <a:rPr lang="fr-FR" dirty="0"/>
              <a:t> de </a:t>
            </a:r>
            <a:r>
              <a:rPr lang="fr-FR" dirty="0" err="1"/>
              <a:t>robótica</a:t>
            </a:r>
            <a:r>
              <a:rPr lang="fr-FR" dirty="0"/>
              <a:t> de </a:t>
            </a:r>
            <a:r>
              <a:rPr lang="fr-FR" dirty="0" err="1"/>
              <a:t>enjambre</a:t>
            </a:r>
            <a:r>
              <a:rPr lang="fr-FR" dirty="0"/>
              <a:t> que son clave para un </a:t>
            </a:r>
            <a:r>
              <a:rPr lang="fr-FR" dirty="0" err="1"/>
              <a:t>sistema</a:t>
            </a:r>
            <a:r>
              <a:rPr lang="fr-FR" dirty="0"/>
              <a:t> de </a:t>
            </a:r>
            <a:r>
              <a:rPr lang="fr-FR" dirty="0" err="1"/>
              <a:t>inteligencia</a:t>
            </a:r>
            <a:r>
              <a:rPr lang="fr-FR" dirty="0"/>
              <a:t> de </a:t>
            </a:r>
            <a:r>
              <a:rPr lang="fr-FR" dirty="0" err="1"/>
              <a:t>enjambre</a:t>
            </a:r>
            <a:r>
              <a:rPr lang="fr-FR" dirty="0"/>
              <a:t>:</a:t>
            </a:r>
          </a:p>
          <a:p>
            <a:pPr marL="514350" indent="-514350">
              <a:buFont typeface="+mj-lt"/>
              <a:buAutoNum type="arabicPeriod"/>
            </a:pPr>
            <a:r>
              <a:rPr lang="fr-FR" dirty="0"/>
              <a:t>Auto-</a:t>
            </a:r>
            <a:r>
              <a:rPr lang="fr-FR" dirty="0" err="1"/>
              <a:t>organización</a:t>
            </a:r>
            <a:endParaRPr lang="fr-FR" dirty="0"/>
          </a:p>
          <a:p>
            <a:pPr marL="514350" indent="-514350">
              <a:buFont typeface="+mj-lt"/>
              <a:buAutoNum type="arabicPeriod"/>
            </a:pPr>
            <a:r>
              <a:rPr lang="fr-FR" dirty="0" err="1"/>
              <a:t>Escalabilidad</a:t>
            </a:r>
            <a:endParaRPr lang="fr-FR" dirty="0"/>
          </a:p>
          <a:p>
            <a:pPr marL="514350" indent="-514350">
              <a:buFont typeface="+mj-lt"/>
              <a:buAutoNum type="arabicPeriod"/>
            </a:pPr>
            <a:r>
              <a:rPr lang="fr-FR" dirty="0" err="1"/>
              <a:t>Robustez</a:t>
            </a:r>
            <a:endParaRPr lang="fr-FR" dirty="0"/>
          </a:p>
        </p:txBody>
      </p:sp>
    </p:spTree>
    <p:extLst>
      <p:ext uri="{BB962C8B-B14F-4D97-AF65-F5344CB8AC3E}">
        <p14:creationId xmlns:p14="http://schemas.microsoft.com/office/powerpoint/2010/main" val="235050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4AD24-9D48-48BB-867E-177539515456}"/>
              </a:ext>
            </a:extLst>
          </p:cNvPr>
          <p:cNvSpPr>
            <a:spLocks noGrp="1"/>
          </p:cNvSpPr>
          <p:nvPr>
            <p:ph type="title"/>
          </p:nvPr>
        </p:nvSpPr>
        <p:spPr>
          <a:xfrm>
            <a:off x="5430129" y="486184"/>
            <a:ext cx="6118403" cy="1325563"/>
          </a:xfrm>
        </p:spPr>
        <p:txBody>
          <a:bodyPr vert="horz" lIns="91440" tIns="45720" rIns="91440" bIns="45720" rtlCol="0">
            <a:normAutofit/>
          </a:bodyPr>
          <a:lstStyle/>
          <a:p>
            <a:r>
              <a:rPr lang="en-US" sz="5400" dirty="0"/>
              <a:t>Antecedentes</a:t>
            </a:r>
          </a:p>
        </p:txBody>
      </p:sp>
      <p:pic>
        <p:nvPicPr>
          <p:cNvPr id="1028" name="Picture 4">
            <a:extLst>
              <a:ext uri="{FF2B5EF4-FFF2-40B4-BE49-F238E27FC236}">
                <a16:creationId xmlns:a16="http://schemas.microsoft.com/office/drawing/2014/main" id="{E083CA43-0893-4E4B-B853-71F0AE779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29" r="4444" b="1"/>
          <a:stretch/>
        </p:blipFill>
        <p:spPr bwMode="auto">
          <a:xfrm>
            <a:off x="643466" y="985328"/>
            <a:ext cx="4100921" cy="173675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B8BA927-081D-4B7D-AB15-4D43620C9A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9497"/>
          <a:stretch/>
        </p:blipFill>
        <p:spPr bwMode="auto">
          <a:xfrm>
            <a:off x="1931346" y="3543300"/>
            <a:ext cx="2813040" cy="281304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53D9CB62-CB2A-4308-9693-319FAB8D982D}"/>
              </a:ext>
            </a:extLst>
          </p:cNvPr>
          <p:cNvSpPr txBox="1">
            <a:spLocks noGrp="1"/>
          </p:cNvSpPr>
          <p:nvPr>
            <p:ph idx="1"/>
          </p:nvPr>
        </p:nvSpPr>
        <p:spPr>
          <a:xfrm>
            <a:off x="5430129" y="1946684"/>
            <a:ext cx="611840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Universidad del Valle de Guatemala [2]</a:t>
            </a:r>
            <a:endParaRPr lang="es-GT" b="1" dirty="0"/>
          </a:p>
          <a:p>
            <a:r>
              <a:rPr lang="es-GT" dirty="0"/>
              <a:t>Proponen una red Wifi. </a:t>
            </a:r>
          </a:p>
          <a:p>
            <a:r>
              <a:rPr lang="es-GT" dirty="0"/>
              <a:t>Utiliza un servidor TCP para comunicarse y utiliza el ESP8266 como transceptor. </a:t>
            </a:r>
          </a:p>
          <a:p>
            <a:r>
              <a:rPr lang="en-US" dirty="0"/>
              <a:t>La </a:t>
            </a:r>
            <a:r>
              <a:rPr lang="en-US" dirty="0" err="1"/>
              <a:t>velocidad</a:t>
            </a:r>
            <a:r>
              <a:rPr lang="en-US" dirty="0"/>
              <a:t> de </a:t>
            </a:r>
            <a:r>
              <a:rPr lang="en-US" dirty="0" err="1"/>
              <a:t>transmisión</a:t>
            </a:r>
            <a:r>
              <a:rPr lang="en-US" dirty="0"/>
              <a:t> que se </a:t>
            </a:r>
            <a:r>
              <a:rPr lang="en-US" dirty="0" err="1"/>
              <a:t>alcanzó</a:t>
            </a:r>
            <a:r>
              <a:rPr lang="en-US" dirty="0"/>
              <a:t> </a:t>
            </a:r>
            <a:r>
              <a:rPr lang="en-US" dirty="0" err="1"/>
              <a:t>fue</a:t>
            </a:r>
            <a:r>
              <a:rPr lang="en-US" dirty="0"/>
              <a:t> de 12 Mbps.</a:t>
            </a:r>
          </a:p>
        </p:txBody>
      </p:sp>
      <p:sp>
        <p:nvSpPr>
          <p:cNvPr id="81" name="Arc 80">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73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2851</TotalTime>
  <Words>7707</Words>
  <Application>Microsoft Office PowerPoint</Application>
  <PresentationFormat>Widescreen</PresentationFormat>
  <Paragraphs>1869</Paragraphs>
  <Slides>44</Slides>
  <Notes>28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TimesNewRomanPSMT</vt:lpstr>
      <vt:lpstr>Arial</vt:lpstr>
      <vt:lpstr>Calibri</vt:lpstr>
      <vt:lpstr>Calibri Light</vt:lpstr>
      <vt:lpstr>Cambria Math</vt:lpstr>
      <vt:lpstr>Office Theme</vt:lpstr>
      <vt:lpstr>Diseño e implementación de un Sistema de Comunicación Inalámbrica para Aplicaciones de Robótica de Enjambre II</vt:lpstr>
      <vt:lpstr>Resumen</vt:lpstr>
      <vt:lpstr>Objetivo general</vt:lpstr>
      <vt:lpstr>Objetivos específicos</vt:lpstr>
      <vt:lpstr>Objetivos específicos</vt:lpstr>
      <vt:lpstr>Alcance</vt:lpstr>
      <vt:lpstr>Introducción</vt:lpstr>
      <vt:lpstr>Antecedentes</vt:lpstr>
      <vt:lpstr>Antecedentes</vt:lpstr>
      <vt:lpstr>Arquitecturas</vt:lpstr>
      <vt:lpstr>Modelo de red de siete capas y Zigbee </vt:lpstr>
      <vt:lpstr>Estándar 802.15.4 y Zigbee</vt:lpstr>
      <vt:lpstr>Diseño Experimental</vt:lpstr>
      <vt:lpstr>Elección de la topología, tecnología y hardware</vt:lpstr>
      <vt:lpstr>Aspectos evaluados para la topología</vt:lpstr>
      <vt:lpstr>Topologías evaluadas</vt:lpstr>
      <vt:lpstr>Elección de topología</vt:lpstr>
      <vt:lpstr>Tecnologías de comunicación compatibles con la topología seleccionada</vt:lpstr>
      <vt:lpstr>Selección de la tecnología</vt:lpstr>
      <vt:lpstr>Transceptor</vt:lpstr>
      <vt:lpstr>Desarrollo de placa</vt:lpstr>
      <vt:lpstr>Desarrollo de la red</vt:lpstr>
      <vt:lpstr>Supuestos</vt:lpstr>
      <vt:lpstr>Librería</vt:lpstr>
      <vt:lpstr>Servicio de asociación</vt:lpstr>
      <vt:lpstr>Servicio de sincronización de mensajes</vt:lpstr>
      <vt:lpstr>Servicio de sincronización de mensajes</vt:lpstr>
      <vt:lpstr>Servicio nodos conectados</vt:lpstr>
      <vt:lpstr>Servicio de elección de coordinador</vt:lpstr>
      <vt:lpstr>Medición de la red</vt:lpstr>
      <vt:lpstr>1) Tasa de rendimiento efectiva</vt:lpstr>
      <vt:lpstr>2) Alcance y retardo de paquetes</vt:lpstr>
      <vt:lpstr>3) Consumo energético</vt:lpstr>
      <vt:lpstr>Resultados</vt:lpstr>
      <vt:lpstr>Servicio de asociación</vt:lpstr>
      <vt:lpstr>1) Tasa de rendimiento efectiva</vt:lpstr>
      <vt:lpstr>2) Alcance y retardo de paquetes</vt:lpstr>
      <vt:lpstr>3) Consumo energético</vt:lpstr>
      <vt:lpstr>PowerPoint Presentation</vt:lpstr>
      <vt:lpstr>Conclusiones</vt:lpstr>
      <vt:lpstr>PowerPoint Presentation</vt:lpstr>
      <vt:lpstr>Recomendaciones</vt:lpstr>
      <vt:lpstr>PowerPoint Presentation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Sistema de Comunicación Inalámbrica para Aplicaciones de Robótica de Enjambre II</dc:title>
  <dc:creator>KIM CABRERA, HEE CHAN MOISES</dc:creator>
  <cp:lastModifiedBy>KIM CABRERA, HEE CHAN MOISES</cp:lastModifiedBy>
  <cp:revision>1</cp:revision>
  <dcterms:created xsi:type="dcterms:W3CDTF">2021-12-16T00:55:08Z</dcterms:created>
  <dcterms:modified xsi:type="dcterms:W3CDTF">2022-01-04T15:37:18Z</dcterms:modified>
</cp:coreProperties>
</file>